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8" r:id="rId3"/>
    <p:sldId id="275" r:id="rId4"/>
    <p:sldId id="261" r:id="rId5"/>
    <p:sldId id="276" r:id="rId6"/>
    <p:sldId id="297" r:id="rId7"/>
    <p:sldId id="299" r:id="rId8"/>
    <p:sldId id="298" r:id="rId9"/>
    <p:sldId id="291" r:id="rId10"/>
    <p:sldId id="289" r:id="rId11"/>
    <p:sldId id="268" r:id="rId12"/>
    <p:sldId id="272" r:id="rId13"/>
    <p:sldId id="269" r:id="rId14"/>
    <p:sldId id="271" r:id="rId15"/>
    <p:sldId id="292" r:id="rId16"/>
    <p:sldId id="265" r:id="rId17"/>
    <p:sldId id="274" r:id="rId18"/>
    <p:sldId id="273" r:id="rId19"/>
    <p:sldId id="277" r:id="rId20"/>
    <p:sldId id="278" r:id="rId21"/>
    <p:sldId id="280" r:id="rId22"/>
    <p:sldId id="279" r:id="rId23"/>
    <p:sldId id="282" r:id="rId24"/>
    <p:sldId id="295" r:id="rId25"/>
    <p:sldId id="296" r:id="rId26"/>
    <p:sldId id="293" r:id="rId27"/>
    <p:sldId id="290" r:id="rId28"/>
    <p:sldId id="281" r:id="rId29"/>
    <p:sldId id="283" r:id="rId30"/>
    <p:sldId id="284" r:id="rId31"/>
    <p:sldId id="285" r:id="rId32"/>
    <p:sldId id="294" r:id="rId33"/>
    <p:sldId id="287" r:id="rId34"/>
    <p:sldId id="288"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B0648-3800-40B3-AA90-0232A5CB5585}" v="104" dt="2023-06-23T14:19:44.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720"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ila Baez-Torres" userId="f2fadc5b-3bb2-49fa-99af-5a5fc9c1659f" providerId="ADAL" clId="{329B0648-3800-40B3-AA90-0232A5CB5585}"/>
    <pc:docChg chg="undo custSel addSld modSld">
      <pc:chgData name="Sheila Baez-Torres" userId="f2fadc5b-3bb2-49fa-99af-5a5fc9c1659f" providerId="ADAL" clId="{329B0648-3800-40B3-AA90-0232A5CB5585}" dt="2023-06-23T14:19:44.277" v="647" actId="20577"/>
      <pc:docMkLst>
        <pc:docMk/>
      </pc:docMkLst>
      <pc:sldChg chg="modSp mod">
        <pc:chgData name="Sheila Baez-Torres" userId="f2fadc5b-3bb2-49fa-99af-5a5fc9c1659f" providerId="ADAL" clId="{329B0648-3800-40B3-AA90-0232A5CB5585}" dt="2023-06-19T14:22:39.585" v="23" actId="14100"/>
        <pc:sldMkLst>
          <pc:docMk/>
          <pc:sldMk cId="1202211974" sldId="261"/>
        </pc:sldMkLst>
        <pc:spChg chg="mod">
          <ac:chgData name="Sheila Baez-Torres" userId="f2fadc5b-3bb2-49fa-99af-5a5fc9c1659f" providerId="ADAL" clId="{329B0648-3800-40B3-AA90-0232A5CB5585}" dt="2023-06-19T14:22:39.585" v="23" actId="14100"/>
          <ac:spMkLst>
            <pc:docMk/>
            <pc:sldMk cId="1202211974" sldId="261"/>
            <ac:spMk id="2" creationId="{0F8C13E5-D4B4-EF80-B8E2-C579B925F061}"/>
          </ac:spMkLst>
        </pc:spChg>
      </pc:sldChg>
      <pc:sldChg chg="addSp delSp modSp new mod setBg">
        <pc:chgData name="Sheila Baez-Torres" userId="f2fadc5b-3bb2-49fa-99af-5a5fc9c1659f" providerId="ADAL" clId="{329B0648-3800-40B3-AA90-0232A5CB5585}" dt="2023-06-23T11:45:57.132" v="44" actId="20577"/>
        <pc:sldMkLst>
          <pc:docMk/>
          <pc:sldMk cId="126550329" sldId="297"/>
        </pc:sldMkLst>
        <pc:spChg chg="mod">
          <ac:chgData name="Sheila Baez-Torres" userId="f2fadc5b-3bb2-49fa-99af-5a5fc9c1659f" providerId="ADAL" clId="{329B0648-3800-40B3-AA90-0232A5CB5585}" dt="2023-06-23T11:45:57.132" v="44" actId="20577"/>
          <ac:spMkLst>
            <pc:docMk/>
            <pc:sldMk cId="126550329" sldId="297"/>
            <ac:spMk id="2" creationId="{CDA87543-18A1-B9B5-ADEC-9F84D6C710C4}"/>
          </ac:spMkLst>
        </pc:spChg>
        <pc:spChg chg="del">
          <ac:chgData name="Sheila Baez-Torres" userId="f2fadc5b-3bb2-49fa-99af-5a5fc9c1659f" providerId="ADAL" clId="{329B0648-3800-40B3-AA90-0232A5CB5585}" dt="2023-06-15T13:09:24.722" v="6"/>
          <ac:spMkLst>
            <pc:docMk/>
            <pc:sldMk cId="126550329" sldId="297"/>
            <ac:spMk id="3" creationId="{2F564002-8816-881C-AAA3-B685D3050727}"/>
          </ac:spMkLst>
        </pc:spChg>
        <pc:spChg chg="add">
          <ac:chgData name="Sheila Baez-Torres" userId="f2fadc5b-3bb2-49fa-99af-5a5fc9c1659f" providerId="ADAL" clId="{329B0648-3800-40B3-AA90-0232A5CB5585}" dt="2023-06-19T14:20:12.511" v="7" actId="26606"/>
          <ac:spMkLst>
            <pc:docMk/>
            <pc:sldMk cId="126550329" sldId="297"/>
            <ac:spMk id="10" creationId="{BACC6370-2D7E-4714-9D71-7542949D7D5D}"/>
          </ac:spMkLst>
        </pc:spChg>
        <pc:spChg chg="add">
          <ac:chgData name="Sheila Baez-Torres" userId="f2fadc5b-3bb2-49fa-99af-5a5fc9c1659f" providerId="ADAL" clId="{329B0648-3800-40B3-AA90-0232A5CB5585}" dt="2023-06-19T14:20:12.511" v="7" actId="26606"/>
          <ac:spMkLst>
            <pc:docMk/>
            <pc:sldMk cId="126550329" sldId="297"/>
            <ac:spMk id="12" creationId="{F68B3F68-107C-434F-AA38-110D5EA91B85}"/>
          </ac:spMkLst>
        </pc:spChg>
        <pc:spChg chg="add">
          <ac:chgData name="Sheila Baez-Torres" userId="f2fadc5b-3bb2-49fa-99af-5a5fc9c1659f" providerId="ADAL" clId="{329B0648-3800-40B3-AA90-0232A5CB5585}" dt="2023-06-19T14:20:12.511" v="7" actId="26606"/>
          <ac:spMkLst>
            <pc:docMk/>
            <pc:sldMk cId="126550329" sldId="297"/>
            <ac:spMk id="14" creationId="{AAD0DBB9-1A4B-4391-81D4-CB19F9AB918A}"/>
          </ac:spMkLst>
        </pc:spChg>
        <pc:spChg chg="add">
          <ac:chgData name="Sheila Baez-Torres" userId="f2fadc5b-3bb2-49fa-99af-5a5fc9c1659f" providerId="ADAL" clId="{329B0648-3800-40B3-AA90-0232A5CB5585}" dt="2023-06-19T14:20:12.511" v="7" actId="26606"/>
          <ac:spMkLst>
            <pc:docMk/>
            <pc:sldMk cId="126550329" sldId="297"/>
            <ac:spMk id="16" creationId="{063BBA22-50EA-4C4D-BE05-F1CE4E63AA56}"/>
          </ac:spMkLst>
        </pc:spChg>
        <pc:graphicFrameChg chg="add del mod">
          <ac:chgData name="Sheila Baez-Torres" userId="f2fadc5b-3bb2-49fa-99af-5a5fc9c1659f" providerId="ADAL" clId="{329B0648-3800-40B3-AA90-0232A5CB5585}" dt="2023-06-19T14:20:12.511" v="7" actId="26606"/>
          <ac:graphicFrameMkLst>
            <pc:docMk/>
            <pc:sldMk cId="126550329" sldId="297"/>
            <ac:graphicFrameMk id="4" creationId="{179586D0-F97C-51F7-6BB6-6C6AF1D9CF41}"/>
          </ac:graphicFrameMkLst>
        </pc:graphicFrameChg>
        <pc:graphicFrameChg chg="add mod">
          <ac:chgData name="Sheila Baez-Torres" userId="f2fadc5b-3bb2-49fa-99af-5a5fc9c1659f" providerId="ADAL" clId="{329B0648-3800-40B3-AA90-0232A5CB5585}" dt="2023-06-19T14:21:28.349" v="14" actId="113"/>
          <ac:graphicFrameMkLst>
            <pc:docMk/>
            <pc:sldMk cId="126550329" sldId="297"/>
            <ac:graphicFrameMk id="6" creationId="{D5286244-7218-D601-B8DC-2DE45BE7BB01}"/>
          </ac:graphicFrameMkLst>
        </pc:graphicFrameChg>
      </pc:sldChg>
      <pc:sldChg chg="addSp delSp modSp new mod setBg">
        <pc:chgData name="Sheila Baez-Torres" userId="f2fadc5b-3bb2-49fa-99af-5a5fc9c1659f" providerId="ADAL" clId="{329B0648-3800-40B3-AA90-0232A5CB5585}" dt="2023-06-23T14:19:44.277" v="647" actId="20577"/>
        <pc:sldMkLst>
          <pc:docMk/>
          <pc:sldMk cId="1894838101" sldId="298"/>
        </pc:sldMkLst>
        <pc:spChg chg="mod">
          <ac:chgData name="Sheila Baez-Torres" userId="f2fadc5b-3bb2-49fa-99af-5a5fc9c1659f" providerId="ADAL" clId="{329B0648-3800-40B3-AA90-0232A5CB5585}" dt="2023-06-23T14:15:41.683" v="552" actId="26606"/>
          <ac:spMkLst>
            <pc:docMk/>
            <pc:sldMk cId="1894838101" sldId="298"/>
            <ac:spMk id="2" creationId="{6FF0B0DD-985D-4F64-186E-B9299A24DCE3}"/>
          </ac:spMkLst>
        </pc:spChg>
        <pc:spChg chg="add del mod">
          <ac:chgData name="Sheila Baez-Torres" userId="f2fadc5b-3bb2-49fa-99af-5a5fc9c1659f" providerId="ADAL" clId="{329B0648-3800-40B3-AA90-0232A5CB5585}" dt="2023-06-23T14:15:41.683" v="552" actId="26606"/>
          <ac:spMkLst>
            <pc:docMk/>
            <pc:sldMk cId="1894838101" sldId="298"/>
            <ac:spMk id="3" creationId="{64BB38B6-8794-2E15-C469-3E6C3B2C131A}"/>
          </ac:spMkLst>
        </pc:spChg>
        <pc:spChg chg="add del">
          <ac:chgData name="Sheila Baez-Torres" userId="f2fadc5b-3bb2-49fa-99af-5a5fc9c1659f" providerId="ADAL" clId="{329B0648-3800-40B3-AA90-0232A5CB5585}" dt="2023-06-23T14:15:38.598" v="549" actId="26606"/>
          <ac:spMkLst>
            <pc:docMk/>
            <pc:sldMk cId="1894838101" sldId="298"/>
            <ac:spMk id="9" creationId="{BACC6370-2D7E-4714-9D71-7542949D7D5D}"/>
          </ac:spMkLst>
        </pc:spChg>
        <pc:spChg chg="add del">
          <ac:chgData name="Sheila Baez-Torres" userId="f2fadc5b-3bb2-49fa-99af-5a5fc9c1659f" providerId="ADAL" clId="{329B0648-3800-40B3-AA90-0232A5CB5585}" dt="2023-06-23T14:15:38.598" v="549" actId="26606"/>
          <ac:spMkLst>
            <pc:docMk/>
            <pc:sldMk cId="1894838101" sldId="298"/>
            <ac:spMk id="11" creationId="{F68B3F68-107C-434F-AA38-110D5EA91B85}"/>
          </ac:spMkLst>
        </pc:spChg>
        <pc:spChg chg="add del">
          <ac:chgData name="Sheila Baez-Torres" userId="f2fadc5b-3bb2-49fa-99af-5a5fc9c1659f" providerId="ADAL" clId="{329B0648-3800-40B3-AA90-0232A5CB5585}" dt="2023-06-23T14:15:38.598" v="549" actId="26606"/>
          <ac:spMkLst>
            <pc:docMk/>
            <pc:sldMk cId="1894838101" sldId="298"/>
            <ac:spMk id="13" creationId="{AAD0DBB9-1A4B-4391-81D4-CB19F9AB918A}"/>
          </ac:spMkLst>
        </pc:spChg>
        <pc:spChg chg="add del">
          <ac:chgData name="Sheila Baez-Torres" userId="f2fadc5b-3bb2-49fa-99af-5a5fc9c1659f" providerId="ADAL" clId="{329B0648-3800-40B3-AA90-0232A5CB5585}" dt="2023-06-23T14:15:38.598" v="549" actId="26606"/>
          <ac:spMkLst>
            <pc:docMk/>
            <pc:sldMk cId="1894838101" sldId="298"/>
            <ac:spMk id="15" creationId="{063BBA22-50EA-4C4D-BE05-F1CE4E63AA56}"/>
          </ac:spMkLst>
        </pc:spChg>
        <pc:spChg chg="add">
          <ac:chgData name="Sheila Baez-Torres" userId="f2fadc5b-3bb2-49fa-99af-5a5fc9c1659f" providerId="ADAL" clId="{329B0648-3800-40B3-AA90-0232A5CB5585}" dt="2023-06-23T14:15:41.683" v="552" actId="26606"/>
          <ac:spMkLst>
            <pc:docMk/>
            <pc:sldMk cId="1894838101" sldId="298"/>
            <ac:spMk id="19" creationId="{BACC6370-2D7E-4714-9D71-7542949D7D5D}"/>
          </ac:spMkLst>
        </pc:spChg>
        <pc:spChg chg="add">
          <ac:chgData name="Sheila Baez-Torres" userId="f2fadc5b-3bb2-49fa-99af-5a5fc9c1659f" providerId="ADAL" clId="{329B0648-3800-40B3-AA90-0232A5CB5585}" dt="2023-06-23T14:15:41.683" v="552" actId="26606"/>
          <ac:spMkLst>
            <pc:docMk/>
            <pc:sldMk cId="1894838101" sldId="298"/>
            <ac:spMk id="20" creationId="{F68B3F68-107C-434F-AA38-110D5EA91B85}"/>
          </ac:spMkLst>
        </pc:spChg>
        <pc:spChg chg="add">
          <ac:chgData name="Sheila Baez-Torres" userId="f2fadc5b-3bb2-49fa-99af-5a5fc9c1659f" providerId="ADAL" clId="{329B0648-3800-40B3-AA90-0232A5CB5585}" dt="2023-06-23T14:15:41.683" v="552" actId="26606"/>
          <ac:spMkLst>
            <pc:docMk/>
            <pc:sldMk cId="1894838101" sldId="298"/>
            <ac:spMk id="21" creationId="{AAD0DBB9-1A4B-4391-81D4-CB19F9AB918A}"/>
          </ac:spMkLst>
        </pc:spChg>
        <pc:spChg chg="add">
          <ac:chgData name="Sheila Baez-Torres" userId="f2fadc5b-3bb2-49fa-99af-5a5fc9c1659f" providerId="ADAL" clId="{329B0648-3800-40B3-AA90-0232A5CB5585}" dt="2023-06-23T14:15:41.683" v="552" actId="26606"/>
          <ac:spMkLst>
            <pc:docMk/>
            <pc:sldMk cId="1894838101" sldId="298"/>
            <ac:spMk id="22" creationId="{063BBA22-50EA-4C4D-BE05-F1CE4E63AA56}"/>
          </ac:spMkLst>
        </pc:spChg>
        <pc:graphicFrameChg chg="add del">
          <ac:chgData name="Sheila Baez-Torres" userId="f2fadc5b-3bb2-49fa-99af-5a5fc9c1659f" providerId="ADAL" clId="{329B0648-3800-40B3-AA90-0232A5CB5585}" dt="2023-06-23T14:15:38.598" v="549" actId="26606"/>
          <ac:graphicFrameMkLst>
            <pc:docMk/>
            <pc:sldMk cId="1894838101" sldId="298"/>
            <ac:graphicFrameMk id="5" creationId="{84367878-8FEC-B46D-ACBE-470CA170F502}"/>
          </ac:graphicFrameMkLst>
        </pc:graphicFrameChg>
        <pc:graphicFrameChg chg="add del">
          <ac:chgData name="Sheila Baez-Torres" userId="f2fadc5b-3bb2-49fa-99af-5a5fc9c1659f" providerId="ADAL" clId="{329B0648-3800-40B3-AA90-0232A5CB5585}" dt="2023-06-23T14:15:41.652" v="551" actId="26606"/>
          <ac:graphicFrameMkLst>
            <pc:docMk/>
            <pc:sldMk cId="1894838101" sldId="298"/>
            <ac:graphicFrameMk id="17" creationId="{E130DEE3-10D0-5C4E-644A-7CDFE84E0AB5}"/>
          </ac:graphicFrameMkLst>
        </pc:graphicFrameChg>
        <pc:graphicFrameChg chg="add mod">
          <ac:chgData name="Sheila Baez-Torres" userId="f2fadc5b-3bb2-49fa-99af-5a5fc9c1659f" providerId="ADAL" clId="{329B0648-3800-40B3-AA90-0232A5CB5585}" dt="2023-06-23T14:19:44.277" v="647" actId="20577"/>
          <ac:graphicFrameMkLst>
            <pc:docMk/>
            <pc:sldMk cId="1894838101" sldId="298"/>
            <ac:graphicFrameMk id="23" creationId="{84367878-8FEC-B46D-ACBE-470CA170F502}"/>
          </ac:graphicFrameMkLst>
        </pc:graphicFrameChg>
      </pc:sldChg>
      <pc:sldChg chg="addSp modSp new mod setBg">
        <pc:chgData name="Sheila Baez-Torres" userId="f2fadc5b-3bb2-49fa-99af-5a5fc9c1659f" providerId="ADAL" clId="{329B0648-3800-40B3-AA90-0232A5CB5585}" dt="2023-06-23T14:10:55.563" v="216" actId="20577"/>
        <pc:sldMkLst>
          <pc:docMk/>
          <pc:sldMk cId="2775352249" sldId="299"/>
        </pc:sldMkLst>
        <pc:spChg chg="mod">
          <ac:chgData name="Sheila Baez-Torres" userId="f2fadc5b-3bb2-49fa-99af-5a5fc9c1659f" providerId="ADAL" clId="{329B0648-3800-40B3-AA90-0232A5CB5585}" dt="2023-06-23T14:10:22" v="193" actId="122"/>
          <ac:spMkLst>
            <pc:docMk/>
            <pc:sldMk cId="2775352249" sldId="299"/>
            <ac:spMk id="2" creationId="{EDB145E8-0846-8B6C-BA03-1E13B8302007}"/>
          </ac:spMkLst>
        </pc:spChg>
        <pc:spChg chg="mod">
          <ac:chgData name="Sheila Baez-Torres" userId="f2fadc5b-3bb2-49fa-99af-5a5fc9c1659f" providerId="ADAL" clId="{329B0648-3800-40B3-AA90-0232A5CB5585}" dt="2023-06-23T14:10:55.563" v="216" actId="20577"/>
          <ac:spMkLst>
            <pc:docMk/>
            <pc:sldMk cId="2775352249" sldId="299"/>
            <ac:spMk id="3" creationId="{B428448E-4F14-1D6D-57DF-077678FBECC9}"/>
          </ac:spMkLst>
        </pc:spChg>
        <pc:spChg chg="add">
          <ac:chgData name="Sheila Baez-Torres" userId="f2fadc5b-3bb2-49fa-99af-5a5fc9c1659f" providerId="ADAL" clId="{329B0648-3800-40B3-AA90-0232A5CB5585}" dt="2023-06-23T14:09:47.061" v="188" actId="26606"/>
          <ac:spMkLst>
            <pc:docMk/>
            <pc:sldMk cId="2775352249" sldId="299"/>
            <ac:spMk id="8" creationId="{6F5A5072-7B47-4D32-B52A-4EBBF590B8A5}"/>
          </ac:spMkLst>
        </pc:spChg>
        <pc:spChg chg="add">
          <ac:chgData name="Sheila Baez-Torres" userId="f2fadc5b-3bb2-49fa-99af-5a5fc9c1659f" providerId="ADAL" clId="{329B0648-3800-40B3-AA90-0232A5CB5585}" dt="2023-06-23T14:09:47.061" v="188" actId="26606"/>
          <ac:spMkLst>
            <pc:docMk/>
            <pc:sldMk cId="2775352249" sldId="299"/>
            <ac:spMk id="10" creationId="{9715DAF0-AE1B-46C9-8A6B-DB2AA05AB91D}"/>
          </ac:spMkLst>
        </pc:spChg>
        <pc:spChg chg="add">
          <ac:chgData name="Sheila Baez-Torres" userId="f2fadc5b-3bb2-49fa-99af-5a5fc9c1659f" providerId="ADAL" clId="{329B0648-3800-40B3-AA90-0232A5CB5585}" dt="2023-06-23T14:09:47.061" v="188" actId="26606"/>
          <ac:spMkLst>
            <pc:docMk/>
            <pc:sldMk cId="2775352249" sldId="299"/>
            <ac:spMk id="12" creationId="{6016219D-510E-4184-9090-6D5578A87BD1}"/>
          </ac:spMkLst>
        </pc:spChg>
        <pc:spChg chg="add">
          <ac:chgData name="Sheila Baez-Torres" userId="f2fadc5b-3bb2-49fa-99af-5a5fc9c1659f" providerId="ADAL" clId="{329B0648-3800-40B3-AA90-0232A5CB5585}" dt="2023-06-23T14:09:47.061" v="188" actId="26606"/>
          <ac:spMkLst>
            <pc:docMk/>
            <pc:sldMk cId="2775352249" sldId="299"/>
            <ac:spMk id="14" creationId="{AFF4A713-7B75-4B21-90D7-5AB19547C728}"/>
          </ac:spMkLst>
        </pc:spChg>
        <pc:spChg chg="add">
          <ac:chgData name="Sheila Baez-Torres" userId="f2fadc5b-3bb2-49fa-99af-5a5fc9c1659f" providerId="ADAL" clId="{329B0648-3800-40B3-AA90-0232A5CB5585}" dt="2023-06-23T14:09:47.061" v="188" actId="26606"/>
          <ac:spMkLst>
            <pc:docMk/>
            <pc:sldMk cId="2775352249" sldId="299"/>
            <ac:spMk id="16" creationId="{DC631C0B-6DA6-4E57-8231-CE32B3434A7E}"/>
          </ac:spMkLst>
        </pc:spChg>
        <pc:spChg chg="add">
          <ac:chgData name="Sheila Baez-Torres" userId="f2fadc5b-3bb2-49fa-99af-5a5fc9c1659f" providerId="ADAL" clId="{329B0648-3800-40B3-AA90-0232A5CB5585}" dt="2023-06-23T14:09:47.061" v="188" actId="26606"/>
          <ac:spMkLst>
            <pc:docMk/>
            <pc:sldMk cId="2775352249" sldId="299"/>
            <ac:spMk id="18" creationId="{C29501E6-A978-4A61-9689-9085AF97A53A}"/>
          </ac:spMkLst>
        </pc:spChg>
      </pc:sldChg>
    </pc:docChg>
  </pc:docChgLst>
  <pc:docChgLst>
    <pc:chgData name="Sheila Baez-Torres" userId="f2fadc5b-3bb2-49fa-99af-5a5fc9c1659f" providerId="ADAL" clId="{AF820100-2D43-43A2-A270-48B17D8B75D3}"/>
    <pc:docChg chg="custSel modSld">
      <pc:chgData name="Sheila Baez-Torres" userId="f2fadc5b-3bb2-49fa-99af-5a5fc9c1659f" providerId="ADAL" clId="{AF820100-2D43-43A2-A270-48B17D8B75D3}" dt="2023-04-08T17:44:17.280" v="18" actId="255"/>
      <pc:docMkLst>
        <pc:docMk/>
      </pc:docMkLst>
      <pc:sldChg chg="modSp mod">
        <pc:chgData name="Sheila Baez-Torres" userId="f2fadc5b-3bb2-49fa-99af-5a5fc9c1659f" providerId="ADAL" clId="{AF820100-2D43-43A2-A270-48B17D8B75D3}" dt="2023-04-08T17:39:19.584" v="17" actId="20577"/>
        <pc:sldMkLst>
          <pc:docMk/>
          <pc:sldMk cId="1202211974" sldId="261"/>
        </pc:sldMkLst>
        <pc:spChg chg="mod">
          <ac:chgData name="Sheila Baez-Torres" userId="f2fadc5b-3bb2-49fa-99af-5a5fc9c1659f" providerId="ADAL" clId="{AF820100-2D43-43A2-A270-48B17D8B75D3}" dt="2023-04-08T17:28:50.042" v="5" actId="14100"/>
          <ac:spMkLst>
            <pc:docMk/>
            <pc:sldMk cId="1202211974" sldId="261"/>
            <ac:spMk id="2" creationId="{0F8C13E5-D4B4-EF80-B8E2-C579B925F061}"/>
          </ac:spMkLst>
        </pc:spChg>
        <pc:graphicFrameChg chg="mod">
          <ac:chgData name="Sheila Baez-Torres" userId="f2fadc5b-3bb2-49fa-99af-5a5fc9c1659f" providerId="ADAL" clId="{AF820100-2D43-43A2-A270-48B17D8B75D3}" dt="2023-04-08T17:39:19.584" v="17" actId="20577"/>
          <ac:graphicFrameMkLst>
            <pc:docMk/>
            <pc:sldMk cId="1202211974" sldId="261"/>
            <ac:graphicFrameMk id="8" creationId="{2224C112-75AF-0AC4-7002-3373B2E1F5C6}"/>
          </ac:graphicFrameMkLst>
        </pc:graphicFrameChg>
      </pc:sldChg>
      <pc:sldChg chg="modSp mod">
        <pc:chgData name="Sheila Baez-Torres" userId="f2fadc5b-3bb2-49fa-99af-5a5fc9c1659f" providerId="ADAL" clId="{AF820100-2D43-43A2-A270-48B17D8B75D3}" dt="2023-04-08T17:44:17.280" v="18" actId="255"/>
        <pc:sldMkLst>
          <pc:docMk/>
          <pc:sldMk cId="2870462392" sldId="275"/>
        </pc:sldMkLst>
        <pc:spChg chg="mod">
          <ac:chgData name="Sheila Baez-Torres" userId="f2fadc5b-3bb2-49fa-99af-5a5fc9c1659f" providerId="ADAL" clId="{AF820100-2D43-43A2-A270-48B17D8B75D3}" dt="2023-04-08T17:44:17.280" v="18" actId="255"/>
          <ac:spMkLst>
            <pc:docMk/>
            <pc:sldMk cId="2870462392" sldId="275"/>
            <ac:spMk id="3" creationId="{7466A936-B776-A438-3573-8402B095F301}"/>
          </ac:spMkLst>
        </pc:spChg>
      </pc:sldChg>
      <pc:sldChg chg="modSp mod">
        <pc:chgData name="Sheila Baez-Torres" userId="f2fadc5b-3bb2-49fa-99af-5a5fc9c1659f" providerId="ADAL" clId="{AF820100-2D43-43A2-A270-48B17D8B75D3}" dt="2023-03-28T10:19:16.898" v="4" actId="114"/>
        <pc:sldMkLst>
          <pc:docMk/>
          <pc:sldMk cId="2337654736" sldId="296"/>
        </pc:sldMkLst>
        <pc:spChg chg="mod">
          <ac:chgData name="Sheila Baez-Torres" userId="f2fadc5b-3bb2-49fa-99af-5a5fc9c1659f" providerId="ADAL" clId="{AF820100-2D43-43A2-A270-48B17D8B75D3}" dt="2023-03-28T10:19:16.898" v="4" actId="114"/>
          <ac:spMkLst>
            <pc:docMk/>
            <pc:sldMk cId="2337654736" sldId="296"/>
            <ac:spMk id="2" creationId="{131163EB-9AB8-DD3C-BB97-A27B9762672D}"/>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C5230-3472-439E-ACAA-689B2DA46E9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DA62193-39A7-4077-B852-2AB84FBB89C4}">
      <dgm:prSet/>
      <dgm:spPr/>
      <dgm:t>
        <a:bodyPr/>
        <a:lstStyle/>
        <a:p>
          <a:r>
            <a:rPr lang="en-US" b="0" i="0" baseline="0" dirty="0"/>
            <a:t>50-75% of all dementia cases</a:t>
          </a:r>
          <a:endParaRPr lang="en-US" dirty="0"/>
        </a:p>
      </dgm:t>
    </dgm:pt>
    <dgm:pt modelId="{9AAA975A-414F-49D9-9A16-4275BDF32DA3}" type="parTrans" cxnId="{4E781D9F-17B3-468E-82A7-5288BE1A7963}">
      <dgm:prSet/>
      <dgm:spPr/>
      <dgm:t>
        <a:bodyPr/>
        <a:lstStyle/>
        <a:p>
          <a:endParaRPr lang="en-US"/>
        </a:p>
      </dgm:t>
    </dgm:pt>
    <dgm:pt modelId="{A5BED7F7-8C20-4A8E-8850-70D54CF415B1}" type="sibTrans" cxnId="{4E781D9F-17B3-468E-82A7-5288BE1A7963}">
      <dgm:prSet/>
      <dgm:spPr/>
      <dgm:t>
        <a:bodyPr/>
        <a:lstStyle/>
        <a:p>
          <a:endParaRPr lang="en-US"/>
        </a:p>
      </dgm:t>
    </dgm:pt>
    <dgm:pt modelId="{12E3506F-9009-412C-91D8-21CBE1FC2A58}">
      <dgm:prSet/>
      <dgm:spPr/>
      <dgm:t>
        <a:bodyPr/>
        <a:lstStyle/>
        <a:p>
          <a:r>
            <a:rPr lang="en-US" b="0" i="0" baseline="0" dirty="0"/>
            <a:t>6</a:t>
          </a:r>
          <a:r>
            <a:rPr lang="en-US" b="0" i="0" baseline="30000" dirty="0"/>
            <a:t>th</a:t>
          </a:r>
          <a:r>
            <a:rPr lang="en-US" b="0" i="0" baseline="0" dirty="0"/>
            <a:t> leading cause of death in the United States</a:t>
          </a:r>
          <a:endParaRPr lang="en-US" dirty="0"/>
        </a:p>
      </dgm:t>
    </dgm:pt>
    <dgm:pt modelId="{4F5A56F7-E1D4-466A-93FE-8EF101A28ACA}" type="parTrans" cxnId="{CABD9C65-32DE-44D9-A3F6-4AF511014A1B}">
      <dgm:prSet/>
      <dgm:spPr/>
      <dgm:t>
        <a:bodyPr/>
        <a:lstStyle/>
        <a:p>
          <a:endParaRPr lang="en-US"/>
        </a:p>
      </dgm:t>
    </dgm:pt>
    <dgm:pt modelId="{5FF6D7DE-C742-4D70-BC17-3D482B6E99FF}" type="sibTrans" cxnId="{CABD9C65-32DE-44D9-A3F6-4AF511014A1B}">
      <dgm:prSet/>
      <dgm:spPr/>
      <dgm:t>
        <a:bodyPr/>
        <a:lstStyle/>
        <a:p>
          <a:endParaRPr lang="en-US"/>
        </a:p>
      </dgm:t>
    </dgm:pt>
    <dgm:pt modelId="{643A1174-C9C3-49CC-B149-CB134B5F2B94}">
      <dgm:prSet/>
      <dgm:spPr/>
      <dgm:t>
        <a:bodyPr/>
        <a:lstStyle/>
        <a:p>
          <a:r>
            <a:rPr lang="en-US" dirty="0"/>
            <a:t>By 2020: 6M of AD cases in US</a:t>
          </a:r>
        </a:p>
      </dgm:t>
    </dgm:pt>
    <dgm:pt modelId="{1650E148-6248-422E-B616-550280F1A048}" type="parTrans" cxnId="{8B06E98B-5A39-4183-8BC7-B3BC6C35C01C}">
      <dgm:prSet/>
      <dgm:spPr/>
      <dgm:t>
        <a:bodyPr/>
        <a:lstStyle/>
        <a:p>
          <a:endParaRPr lang="en-US"/>
        </a:p>
      </dgm:t>
    </dgm:pt>
    <dgm:pt modelId="{D21DD498-9B60-4235-A6EF-903DF2D1A641}" type="sibTrans" cxnId="{8B06E98B-5A39-4183-8BC7-B3BC6C35C01C}">
      <dgm:prSet/>
      <dgm:spPr/>
      <dgm:t>
        <a:bodyPr/>
        <a:lstStyle/>
        <a:p>
          <a:endParaRPr lang="en-US"/>
        </a:p>
      </dgm:t>
    </dgm:pt>
    <dgm:pt modelId="{BBB5B03B-4E77-465E-88AC-BF4CDDB24C02}">
      <dgm:prSet/>
      <dgm:spPr/>
      <dgm:t>
        <a:bodyPr/>
        <a:lstStyle/>
        <a:p>
          <a:r>
            <a:rPr lang="en-US" dirty="0"/>
            <a:t>By 2050: 12.7M cases expected</a:t>
          </a:r>
        </a:p>
      </dgm:t>
    </dgm:pt>
    <dgm:pt modelId="{7141A7C3-87DE-4F2D-9B33-12F99C1F88D3}" type="parTrans" cxnId="{400E37C9-3428-4EC5-BBDF-B37C627CB86D}">
      <dgm:prSet/>
      <dgm:spPr/>
      <dgm:t>
        <a:bodyPr/>
        <a:lstStyle/>
        <a:p>
          <a:endParaRPr lang="en-US"/>
        </a:p>
      </dgm:t>
    </dgm:pt>
    <dgm:pt modelId="{A3CCEE41-8CC5-4229-8EFB-7192809B0910}" type="sibTrans" cxnId="{400E37C9-3428-4EC5-BBDF-B37C627CB86D}">
      <dgm:prSet/>
      <dgm:spPr/>
      <dgm:t>
        <a:bodyPr/>
        <a:lstStyle/>
        <a:p>
          <a:endParaRPr lang="en-US"/>
        </a:p>
      </dgm:t>
    </dgm:pt>
    <dgm:pt modelId="{7A867BC5-7718-4DBE-B57A-2BC5BDCB968E}">
      <dgm:prSet/>
      <dgm:spPr/>
      <dgm:t>
        <a:bodyPr/>
        <a:lstStyle/>
        <a:p>
          <a:r>
            <a:rPr lang="en-US" dirty="0"/>
            <a:t>Progressive disease</a:t>
          </a:r>
        </a:p>
      </dgm:t>
    </dgm:pt>
    <dgm:pt modelId="{2A9ED3DD-3A40-4911-80F2-E7EEF6A3603B}" type="parTrans" cxnId="{5B7EE6DE-40E2-47CE-946E-8E3C35E94DD1}">
      <dgm:prSet/>
      <dgm:spPr/>
      <dgm:t>
        <a:bodyPr/>
        <a:lstStyle/>
        <a:p>
          <a:endParaRPr lang="en-US"/>
        </a:p>
      </dgm:t>
    </dgm:pt>
    <dgm:pt modelId="{8C983E4D-66FE-4A2F-A287-03D490439F4B}" type="sibTrans" cxnId="{5B7EE6DE-40E2-47CE-946E-8E3C35E94DD1}">
      <dgm:prSet/>
      <dgm:spPr/>
      <dgm:t>
        <a:bodyPr/>
        <a:lstStyle/>
        <a:p>
          <a:endParaRPr lang="en-US"/>
        </a:p>
      </dgm:t>
    </dgm:pt>
    <dgm:pt modelId="{8BE307CE-B677-4EE6-A45F-7C3CDD9EC25D}" type="pres">
      <dgm:prSet presAssocID="{1A0C5230-3472-439E-ACAA-689B2DA46E9C}" presName="diagram" presStyleCnt="0">
        <dgm:presLayoutVars>
          <dgm:dir/>
          <dgm:resizeHandles val="exact"/>
        </dgm:presLayoutVars>
      </dgm:prSet>
      <dgm:spPr/>
    </dgm:pt>
    <dgm:pt modelId="{EA263566-3EFD-4419-890A-05CB407F0AFD}" type="pres">
      <dgm:prSet presAssocID="{EDA62193-39A7-4077-B852-2AB84FBB89C4}" presName="node" presStyleLbl="node1" presStyleIdx="0" presStyleCnt="5">
        <dgm:presLayoutVars>
          <dgm:bulletEnabled val="1"/>
        </dgm:presLayoutVars>
      </dgm:prSet>
      <dgm:spPr/>
    </dgm:pt>
    <dgm:pt modelId="{E04A7D5D-CA03-47FC-8DBB-5097499A0ACE}" type="pres">
      <dgm:prSet presAssocID="{A5BED7F7-8C20-4A8E-8850-70D54CF415B1}" presName="sibTrans" presStyleCnt="0"/>
      <dgm:spPr/>
    </dgm:pt>
    <dgm:pt modelId="{58A314D5-2DBF-4B43-BBAC-B9C0C3A5B6C1}" type="pres">
      <dgm:prSet presAssocID="{12E3506F-9009-412C-91D8-21CBE1FC2A58}" presName="node" presStyleLbl="node1" presStyleIdx="1" presStyleCnt="5">
        <dgm:presLayoutVars>
          <dgm:bulletEnabled val="1"/>
        </dgm:presLayoutVars>
      </dgm:prSet>
      <dgm:spPr/>
    </dgm:pt>
    <dgm:pt modelId="{AC0A9436-AB4C-480D-8C01-38A49A48A5E0}" type="pres">
      <dgm:prSet presAssocID="{5FF6D7DE-C742-4D70-BC17-3D482B6E99FF}" presName="sibTrans" presStyleCnt="0"/>
      <dgm:spPr/>
    </dgm:pt>
    <dgm:pt modelId="{7F8B3680-29E4-449E-AFC3-38FA40622946}" type="pres">
      <dgm:prSet presAssocID="{643A1174-C9C3-49CC-B149-CB134B5F2B94}" presName="node" presStyleLbl="node1" presStyleIdx="2" presStyleCnt="5">
        <dgm:presLayoutVars>
          <dgm:bulletEnabled val="1"/>
        </dgm:presLayoutVars>
      </dgm:prSet>
      <dgm:spPr/>
    </dgm:pt>
    <dgm:pt modelId="{17818022-B23D-4820-B894-4A1154124475}" type="pres">
      <dgm:prSet presAssocID="{D21DD498-9B60-4235-A6EF-903DF2D1A641}" presName="sibTrans" presStyleCnt="0"/>
      <dgm:spPr/>
    </dgm:pt>
    <dgm:pt modelId="{F6E38FBC-8BB6-4F4C-942D-A9C8639739E5}" type="pres">
      <dgm:prSet presAssocID="{BBB5B03B-4E77-465E-88AC-BF4CDDB24C02}" presName="node" presStyleLbl="node1" presStyleIdx="3" presStyleCnt="5">
        <dgm:presLayoutVars>
          <dgm:bulletEnabled val="1"/>
        </dgm:presLayoutVars>
      </dgm:prSet>
      <dgm:spPr/>
    </dgm:pt>
    <dgm:pt modelId="{14F3E596-60DF-4AC1-98AE-B1A14E7D6A69}" type="pres">
      <dgm:prSet presAssocID="{A3CCEE41-8CC5-4229-8EFB-7192809B0910}" presName="sibTrans" presStyleCnt="0"/>
      <dgm:spPr/>
    </dgm:pt>
    <dgm:pt modelId="{CB9B94DD-EBCE-40A3-9458-A5F21E20FD55}" type="pres">
      <dgm:prSet presAssocID="{7A867BC5-7718-4DBE-B57A-2BC5BDCB968E}" presName="node" presStyleLbl="node1" presStyleIdx="4" presStyleCnt="5">
        <dgm:presLayoutVars>
          <dgm:bulletEnabled val="1"/>
        </dgm:presLayoutVars>
      </dgm:prSet>
      <dgm:spPr/>
    </dgm:pt>
  </dgm:ptLst>
  <dgm:cxnLst>
    <dgm:cxn modelId="{CE631A13-624D-428D-AC90-D3F67FB9AB1A}" type="presOf" srcId="{7A867BC5-7718-4DBE-B57A-2BC5BDCB968E}" destId="{CB9B94DD-EBCE-40A3-9458-A5F21E20FD55}" srcOrd="0" destOrd="0" presId="urn:microsoft.com/office/officeart/2005/8/layout/default"/>
    <dgm:cxn modelId="{943A9B40-D312-4FDB-B4FA-F4ED9F6481BE}" type="presOf" srcId="{BBB5B03B-4E77-465E-88AC-BF4CDDB24C02}" destId="{F6E38FBC-8BB6-4F4C-942D-A9C8639739E5}" srcOrd="0" destOrd="0" presId="urn:microsoft.com/office/officeart/2005/8/layout/default"/>
    <dgm:cxn modelId="{CABD9C65-32DE-44D9-A3F6-4AF511014A1B}" srcId="{1A0C5230-3472-439E-ACAA-689B2DA46E9C}" destId="{12E3506F-9009-412C-91D8-21CBE1FC2A58}" srcOrd="1" destOrd="0" parTransId="{4F5A56F7-E1D4-466A-93FE-8EF101A28ACA}" sibTransId="{5FF6D7DE-C742-4D70-BC17-3D482B6E99FF}"/>
    <dgm:cxn modelId="{931D7B8A-9418-47E6-B0F6-095031110977}" type="presOf" srcId="{1A0C5230-3472-439E-ACAA-689B2DA46E9C}" destId="{8BE307CE-B677-4EE6-A45F-7C3CDD9EC25D}" srcOrd="0" destOrd="0" presId="urn:microsoft.com/office/officeart/2005/8/layout/default"/>
    <dgm:cxn modelId="{8B06E98B-5A39-4183-8BC7-B3BC6C35C01C}" srcId="{1A0C5230-3472-439E-ACAA-689B2DA46E9C}" destId="{643A1174-C9C3-49CC-B149-CB134B5F2B94}" srcOrd="2" destOrd="0" parTransId="{1650E148-6248-422E-B616-550280F1A048}" sibTransId="{D21DD498-9B60-4235-A6EF-903DF2D1A641}"/>
    <dgm:cxn modelId="{4E781D9F-17B3-468E-82A7-5288BE1A7963}" srcId="{1A0C5230-3472-439E-ACAA-689B2DA46E9C}" destId="{EDA62193-39A7-4077-B852-2AB84FBB89C4}" srcOrd="0" destOrd="0" parTransId="{9AAA975A-414F-49D9-9A16-4275BDF32DA3}" sibTransId="{A5BED7F7-8C20-4A8E-8850-70D54CF415B1}"/>
    <dgm:cxn modelId="{A1C060A9-9B70-4882-8FF7-150B7D6728B0}" type="presOf" srcId="{12E3506F-9009-412C-91D8-21CBE1FC2A58}" destId="{58A314D5-2DBF-4B43-BBAC-B9C0C3A5B6C1}" srcOrd="0" destOrd="0" presId="urn:microsoft.com/office/officeart/2005/8/layout/default"/>
    <dgm:cxn modelId="{D8D3CAB7-E46F-4A9A-B772-6406736F3C26}" type="presOf" srcId="{643A1174-C9C3-49CC-B149-CB134B5F2B94}" destId="{7F8B3680-29E4-449E-AFC3-38FA40622946}" srcOrd="0" destOrd="0" presId="urn:microsoft.com/office/officeart/2005/8/layout/default"/>
    <dgm:cxn modelId="{400E37C9-3428-4EC5-BBDF-B37C627CB86D}" srcId="{1A0C5230-3472-439E-ACAA-689B2DA46E9C}" destId="{BBB5B03B-4E77-465E-88AC-BF4CDDB24C02}" srcOrd="3" destOrd="0" parTransId="{7141A7C3-87DE-4F2D-9B33-12F99C1F88D3}" sibTransId="{A3CCEE41-8CC5-4229-8EFB-7192809B0910}"/>
    <dgm:cxn modelId="{5B7EE6DE-40E2-47CE-946E-8E3C35E94DD1}" srcId="{1A0C5230-3472-439E-ACAA-689B2DA46E9C}" destId="{7A867BC5-7718-4DBE-B57A-2BC5BDCB968E}" srcOrd="4" destOrd="0" parTransId="{2A9ED3DD-3A40-4911-80F2-E7EEF6A3603B}" sibTransId="{8C983E4D-66FE-4A2F-A287-03D490439F4B}"/>
    <dgm:cxn modelId="{F653AEF3-E0C2-48B8-888C-55742066F277}" type="presOf" srcId="{EDA62193-39A7-4077-B852-2AB84FBB89C4}" destId="{EA263566-3EFD-4419-890A-05CB407F0AFD}" srcOrd="0" destOrd="0" presId="urn:microsoft.com/office/officeart/2005/8/layout/default"/>
    <dgm:cxn modelId="{5D79D720-9FC9-4D66-AD2A-40B1BE84C77E}" type="presParOf" srcId="{8BE307CE-B677-4EE6-A45F-7C3CDD9EC25D}" destId="{EA263566-3EFD-4419-890A-05CB407F0AFD}" srcOrd="0" destOrd="0" presId="urn:microsoft.com/office/officeart/2005/8/layout/default"/>
    <dgm:cxn modelId="{30E43BA3-3724-40BC-9122-17568A709F68}" type="presParOf" srcId="{8BE307CE-B677-4EE6-A45F-7C3CDD9EC25D}" destId="{E04A7D5D-CA03-47FC-8DBB-5097499A0ACE}" srcOrd="1" destOrd="0" presId="urn:microsoft.com/office/officeart/2005/8/layout/default"/>
    <dgm:cxn modelId="{E6A6BB0D-33D3-46F1-AAF0-5EA58A41193F}" type="presParOf" srcId="{8BE307CE-B677-4EE6-A45F-7C3CDD9EC25D}" destId="{58A314D5-2DBF-4B43-BBAC-B9C0C3A5B6C1}" srcOrd="2" destOrd="0" presId="urn:microsoft.com/office/officeart/2005/8/layout/default"/>
    <dgm:cxn modelId="{CC40029B-A69D-41AE-89AC-F6F801EEE990}" type="presParOf" srcId="{8BE307CE-B677-4EE6-A45F-7C3CDD9EC25D}" destId="{AC0A9436-AB4C-480D-8C01-38A49A48A5E0}" srcOrd="3" destOrd="0" presId="urn:microsoft.com/office/officeart/2005/8/layout/default"/>
    <dgm:cxn modelId="{85166E58-0500-4748-9219-E31FE1B5F714}" type="presParOf" srcId="{8BE307CE-B677-4EE6-A45F-7C3CDD9EC25D}" destId="{7F8B3680-29E4-449E-AFC3-38FA40622946}" srcOrd="4" destOrd="0" presId="urn:microsoft.com/office/officeart/2005/8/layout/default"/>
    <dgm:cxn modelId="{7B501D12-D420-40AE-84AB-F4066C6FA3AE}" type="presParOf" srcId="{8BE307CE-B677-4EE6-A45F-7C3CDD9EC25D}" destId="{17818022-B23D-4820-B894-4A1154124475}" srcOrd="5" destOrd="0" presId="urn:microsoft.com/office/officeart/2005/8/layout/default"/>
    <dgm:cxn modelId="{39F9F998-7EB8-4143-8BCE-072C21419273}" type="presParOf" srcId="{8BE307CE-B677-4EE6-A45F-7C3CDD9EC25D}" destId="{F6E38FBC-8BB6-4F4C-942D-A9C8639739E5}" srcOrd="6" destOrd="0" presId="urn:microsoft.com/office/officeart/2005/8/layout/default"/>
    <dgm:cxn modelId="{B63B6C05-C927-4755-8E07-A3234588A9A4}" type="presParOf" srcId="{8BE307CE-B677-4EE6-A45F-7C3CDD9EC25D}" destId="{14F3E596-60DF-4AC1-98AE-B1A14E7D6A69}" srcOrd="7" destOrd="0" presId="urn:microsoft.com/office/officeart/2005/8/layout/default"/>
    <dgm:cxn modelId="{AFB22921-BA5D-4451-B54A-1150AE3FB318}" type="presParOf" srcId="{8BE307CE-B677-4EE6-A45F-7C3CDD9EC25D}" destId="{CB9B94DD-EBCE-40A3-9458-A5F21E20FD5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D65D7-E40C-41C1-9144-244C3F5A632B}"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A36DBC09-F470-4E92-891D-49C8F5EA92CA}">
      <dgm:prSet/>
      <dgm:spPr/>
      <dgm:t>
        <a:bodyPr/>
        <a:lstStyle/>
        <a:p>
          <a:pPr>
            <a:defRPr b="1"/>
          </a:pPr>
          <a:r>
            <a:rPr lang="en-US"/>
            <a:t>2021</a:t>
          </a:r>
        </a:p>
      </dgm:t>
    </dgm:pt>
    <dgm:pt modelId="{2F0AC14B-394A-4B7F-9AC1-42B46A7EE95D}" type="parTrans" cxnId="{923CC6E8-CBAC-4B9D-97B5-2C7D9A746DB7}">
      <dgm:prSet/>
      <dgm:spPr/>
      <dgm:t>
        <a:bodyPr/>
        <a:lstStyle/>
        <a:p>
          <a:endParaRPr lang="en-US"/>
        </a:p>
      </dgm:t>
    </dgm:pt>
    <dgm:pt modelId="{F3743A00-1FEA-4D4B-86DE-A90E0436584F}" type="sibTrans" cxnId="{923CC6E8-CBAC-4B9D-97B5-2C7D9A746DB7}">
      <dgm:prSet/>
      <dgm:spPr/>
      <dgm:t>
        <a:bodyPr/>
        <a:lstStyle/>
        <a:p>
          <a:endParaRPr lang="en-US"/>
        </a:p>
      </dgm:t>
    </dgm:pt>
    <dgm:pt modelId="{1634DB88-E32E-4AE7-8677-C6B0C19A2C7A}">
      <dgm:prSet custT="1"/>
      <dgm:spPr/>
      <dgm:t>
        <a:bodyPr/>
        <a:lstStyle/>
        <a:p>
          <a:r>
            <a:rPr lang="en-US" sz="2400" b="1" dirty="0"/>
            <a:t>Aducanumab (</a:t>
          </a:r>
          <a:r>
            <a:rPr lang="en-US" sz="2400" b="1" dirty="0" err="1"/>
            <a:t>Aduhelm</a:t>
          </a:r>
          <a:r>
            <a:rPr lang="en-US" sz="2400" b="1" dirty="0"/>
            <a:t>): Biogen</a:t>
          </a:r>
        </a:p>
      </dgm:t>
    </dgm:pt>
    <dgm:pt modelId="{4A7A4ADA-995B-438D-8338-444DF19B8F6D}" type="parTrans" cxnId="{FC073B2C-4F7B-424D-94BE-0E3E768EC31E}">
      <dgm:prSet/>
      <dgm:spPr/>
      <dgm:t>
        <a:bodyPr/>
        <a:lstStyle/>
        <a:p>
          <a:endParaRPr lang="en-US"/>
        </a:p>
      </dgm:t>
    </dgm:pt>
    <dgm:pt modelId="{E07E73FA-616A-4FCD-A43B-608CE5E69ABF}" type="sibTrans" cxnId="{FC073B2C-4F7B-424D-94BE-0E3E768EC31E}">
      <dgm:prSet/>
      <dgm:spPr/>
      <dgm:t>
        <a:bodyPr/>
        <a:lstStyle/>
        <a:p>
          <a:endParaRPr lang="en-US"/>
        </a:p>
      </dgm:t>
    </dgm:pt>
    <dgm:pt modelId="{AE0C30C8-FC50-462E-8820-F0A8546C3CF3}">
      <dgm:prSet/>
      <dgm:spPr/>
      <dgm:t>
        <a:bodyPr/>
        <a:lstStyle/>
        <a:p>
          <a:pPr>
            <a:defRPr b="1"/>
          </a:pPr>
          <a:r>
            <a:rPr lang="en-US"/>
            <a:t>2023</a:t>
          </a:r>
        </a:p>
      </dgm:t>
    </dgm:pt>
    <dgm:pt modelId="{30712702-77AF-4E83-9A99-0BF8E3B86DF5}" type="parTrans" cxnId="{F76DB769-8A36-4A02-90A0-A41E4C9B25FF}">
      <dgm:prSet/>
      <dgm:spPr/>
      <dgm:t>
        <a:bodyPr/>
        <a:lstStyle/>
        <a:p>
          <a:endParaRPr lang="en-US"/>
        </a:p>
      </dgm:t>
    </dgm:pt>
    <dgm:pt modelId="{3646AD13-FD0F-41F6-ADC6-0E49FB11D2B7}" type="sibTrans" cxnId="{F76DB769-8A36-4A02-90A0-A41E4C9B25FF}">
      <dgm:prSet/>
      <dgm:spPr/>
      <dgm:t>
        <a:bodyPr/>
        <a:lstStyle/>
        <a:p>
          <a:endParaRPr lang="en-US"/>
        </a:p>
      </dgm:t>
    </dgm:pt>
    <dgm:pt modelId="{AE424505-80DD-42BB-B58E-722255D52CE7}">
      <dgm:prSet custT="1"/>
      <dgm:spPr/>
      <dgm:t>
        <a:bodyPr/>
        <a:lstStyle/>
        <a:p>
          <a:pPr algn="ctr"/>
          <a:r>
            <a:rPr lang="en-US" sz="2800" b="1" dirty="0" err="1"/>
            <a:t>Lecanemab</a:t>
          </a:r>
          <a:r>
            <a:rPr lang="en-US" sz="2800" b="1" dirty="0"/>
            <a:t> (</a:t>
          </a:r>
          <a:r>
            <a:rPr lang="en-US" sz="2800" b="1" dirty="0" err="1"/>
            <a:t>Leqembi</a:t>
          </a:r>
          <a:r>
            <a:rPr lang="en-US" sz="2800" b="1" dirty="0"/>
            <a:t>): </a:t>
          </a:r>
        </a:p>
        <a:p>
          <a:pPr algn="ctr"/>
          <a:r>
            <a:rPr lang="en-US" sz="2800" b="1" dirty="0"/>
            <a:t>Biogen &amp; Eisai </a:t>
          </a:r>
        </a:p>
      </dgm:t>
    </dgm:pt>
    <dgm:pt modelId="{AD99B7D5-7240-4D04-97B6-2C5F440D2A29}" type="parTrans" cxnId="{C49B453D-A94A-4F54-97BD-3DEC5EB280B8}">
      <dgm:prSet/>
      <dgm:spPr/>
      <dgm:t>
        <a:bodyPr/>
        <a:lstStyle/>
        <a:p>
          <a:endParaRPr lang="en-US"/>
        </a:p>
      </dgm:t>
    </dgm:pt>
    <dgm:pt modelId="{0DA32A7F-D020-4FE6-A485-66970E35007D}" type="sibTrans" cxnId="{C49B453D-A94A-4F54-97BD-3DEC5EB280B8}">
      <dgm:prSet/>
      <dgm:spPr/>
      <dgm:t>
        <a:bodyPr/>
        <a:lstStyle/>
        <a:p>
          <a:endParaRPr lang="en-US"/>
        </a:p>
      </dgm:t>
    </dgm:pt>
    <dgm:pt modelId="{FFC7FE76-C999-4146-93FA-BA71660E01C2}" type="pres">
      <dgm:prSet presAssocID="{E73D65D7-E40C-41C1-9144-244C3F5A632B}" presName="root" presStyleCnt="0">
        <dgm:presLayoutVars>
          <dgm:chMax/>
          <dgm:chPref/>
          <dgm:animLvl val="lvl"/>
        </dgm:presLayoutVars>
      </dgm:prSet>
      <dgm:spPr/>
    </dgm:pt>
    <dgm:pt modelId="{BA22A9DB-7071-4FC0-A423-A06B47A1F31E}" type="pres">
      <dgm:prSet presAssocID="{E73D65D7-E40C-41C1-9144-244C3F5A632B}"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C096AB19-0C16-43FB-8C15-E91A917F79D2}" type="pres">
      <dgm:prSet presAssocID="{E73D65D7-E40C-41C1-9144-244C3F5A632B}" presName="nodes" presStyleCnt="0">
        <dgm:presLayoutVars>
          <dgm:chMax/>
          <dgm:chPref/>
          <dgm:animLvl val="lvl"/>
        </dgm:presLayoutVars>
      </dgm:prSet>
      <dgm:spPr/>
    </dgm:pt>
    <dgm:pt modelId="{0EE9F73F-7941-4816-AFB0-402441FF5A11}" type="pres">
      <dgm:prSet presAssocID="{A36DBC09-F470-4E92-891D-49C8F5EA92CA}" presName="composite" presStyleCnt="0"/>
      <dgm:spPr/>
    </dgm:pt>
    <dgm:pt modelId="{250CE9EF-204A-408B-906B-A4B144147EF5}" type="pres">
      <dgm:prSet presAssocID="{A36DBC09-F470-4E92-891D-49C8F5EA92CA}" presName="L1TextContainer" presStyleLbl="revTx" presStyleIdx="0" presStyleCnt="2">
        <dgm:presLayoutVars>
          <dgm:chMax val="1"/>
          <dgm:chPref val="1"/>
          <dgm:bulletEnabled val="1"/>
        </dgm:presLayoutVars>
      </dgm:prSet>
      <dgm:spPr/>
    </dgm:pt>
    <dgm:pt modelId="{07BA77A4-E7D3-4AB7-87D8-9C2D39E5408F}" type="pres">
      <dgm:prSet presAssocID="{A36DBC09-F470-4E92-891D-49C8F5EA92CA}" presName="L2TextContainerWrapper" presStyleCnt="0">
        <dgm:presLayoutVars>
          <dgm:chMax val="0"/>
          <dgm:chPref val="0"/>
          <dgm:bulletEnabled val="1"/>
        </dgm:presLayoutVars>
      </dgm:prSet>
      <dgm:spPr/>
    </dgm:pt>
    <dgm:pt modelId="{321DE180-7D76-45BD-8688-2A046A87C2FA}" type="pres">
      <dgm:prSet presAssocID="{A36DBC09-F470-4E92-891D-49C8F5EA92CA}" presName="L2TextContainer" presStyleLbl="bgAcc1" presStyleIdx="0" presStyleCnt="2" custLinFactNeighborX="738" custLinFactNeighborY="-2571"/>
      <dgm:spPr/>
    </dgm:pt>
    <dgm:pt modelId="{BD5CB07E-0662-455B-BB14-3AD87C95F88A}" type="pres">
      <dgm:prSet presAssocID="{A36DBC09-F470-4E92-891D-49C8F5EA92CA}" presName="FlexibleEmptyPlaceHolder" presStyleCnt="0"/>
      <dgm:spPr/>
    </dgm:pt>
    <dgm:pt modelId="{6D886400-B09C-4EB9-BAE4-2E5A54D49FAB}" type="pres">
      <dgm:prSet presAssocID="{A36DBC09-F470-4E92-891D-49C8F5EA92CA}"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465306E4-EABE-43F0-B10A-58B0844BFEE5}" type="pres">
      <dgm:prSet presAssocID="{A36DBC09-F470-4E92-891D-49C8F5EA92CA}" presName="ConnectorPoint" presStyleLbl="alignNode1" presStyleIdx="0" presStyleCnt="2"/>
      <dgm:spPr/>
    </dgm:pt>
    <dgm:pt modelId="{6D943265-3090-44D7-A597-9490B003FE83}" type="pres">
      <dgm:prSet presAssocID="{A36DBC09-F470-4E92-891D-49C8F5EA92CA}" presName="EmptyPlaceHolder" presStyleCnt="0"/>
      <dgm:spPr/>
    </dgm:pt>
    <dgm:pt modelId="{6F1807F4-0E12-48B8-909D-AD4D0469A95A}" type="pres">
      <dgm:prSet presAssocID="{F3743A00-1FEA-4D4B-86DE-A90E0436584F}" presName="spaceBetweenRectangles" presStyleCnt="0"/>
      <dgm:spPr/>
    </dgm:pt>
    <dgm:pt modelId="{B57DFC82-834F-47D2-9314-7DE2E9A60DE9}" type="pres">
      <dgm:prSet presAssocID="{AE0C30C8-FC50-462E-8820-F0A8546C3CF3}" presName="composite" presStyleCnt="0"/>
      <dgm:spPr/>
    </dgm:pt>
    <dgm:pt modelId="{2DBBA3E5-58A4-4076-9ED9-2F36BD7E8862}" type="pres">
      <dgm:prSet presAssocID="{AE0C30C8-FC50-462E-8820-F0A8546C3CF3}" presName="L1TextContainer" presStyleLbl="revTx" presStyleIdx="1" presStyleCnt="2">
        <dgm:presLayoutVars>
          <dgm:chMax val="1"/>
          <dgm:chPref val="1"/>
          <dgm:bulletEnabled val="1"/>
        </dgm:presLayoutVars>
      </dgm:prSet>
      <dgm:spPr/>
    </dgm:pt>
    <dgm:pt modelId="{F838250F-C706-4E9A-8029-9F955F75210B}" type="pres">
      <dgm:prSet presAssocID="{AE0C30C8-FC50-462E-8820-F0A8546C3CF3}" presName="L2TextContainerWrapper" presStyleCnt="0">
        <dgm:presLayoutVars>
          <dgm:chMax val="0"/>
          <dgm:chPref val="0"/>
          <dgm:bulletEnabled val="1"/>
        </dgm:presLayoutVars>
      </dgm:prSet>
      <dgm:spPr/>
    </dgm:pt>
    <dgm:pt modelId="{9986769C-1BD6-4756-8D12-44071EED41EA}" type="pres">
      <dgm:prSet presAssocID="{AE0C30C8-FC50-462E-8820-F0A8546C3CF3}" presName="L2TextContainer" presStyleLbl="bgAcc1" presStyleIdx="1" presStyleCnt="2"/>
      <dgm:spPr/>
    </dgm:pt>
    <dgm:pt modelId="{F085D7F5-BB16-434C-B5EA-1A5997C745FE}" type="pres">
      <dgm:prSet presAssocID="{AE0C30C8-FC50-462E-8820-F0A8546C3CF3}" presName="FlexibleEmptyPlaceHolder" presStyleCnt="0"/>
      <dgm:spPr/>
    </dgm:pt>
    <dgm:pt modelId="{7ECBF8FE-E142-4CFE-BB42-A4215688A2ED}" type="pres">
      <dgm:prSet presAssocID="{AE0C30C8-FC50-462E-8820-F0A8546C3CF3}" presName="ConnectLine" presStyleLbl="sibTrans1D1" presStyleIdx="1" presStyleCnt="2"/>
      <dgm:spPr>
        <a:noFill/>
        <a:ln w="6350" cap="flat" cmpd="sng" algn="ctr">
          <a:solidFill>
            <a:schemeClr val="accent2">
              <a:hueOff val="-1455363"/>
              <a:satOff val="-83928"/>
              <a:lumOff val="8628"/>
              <a:alphaOff val="0"/>
            </a:schemeClr>
          </a:solidFill>
          <a:prstDash val="dash"/>
          <a:miter lim="800000"/>
        </a:ln>
        <a:effectLst/>
      </dgm:spPr>
    </dgm:pt>
    <dgm:pt modelId="{60F8ED22-D7B4-4BFC-88C7-5F12953E1A88}" type="pres">
      <dgm:prSet presAssocID="{AE0C30C8-FC50-462E-8820-F0A8546C3CF3}" presName="ConnectorPoint" presStyleLbl="alignNode1" presStyleIdx="1" presStyleCnt="2"/>
      <dgm:spPr/>
    </dgm:pt>
    <dgm:pt modelId="{28318852-FA7D-4D1B-B96D-231882A061AB}" type="pres">
      <dgm:prSet presAssocID="{AE0C30C8-FC50-462E-8820-F0A8546C3CF3}" presName="EmptyPlaceHolder" presStyleCnt="0"/>
      <dgm:spPr/>
    </dgm:pt>
  </dgm:ptLst>
  <dgm:cxnLst>
    <dgm:cxn modelId="{FC073B2C-4F7B-424D-94BE-0E3E768EC31E}" srcId="{A36DBC09-F470-4E92-891D-49C8F5EA92CA}" destId="{1634DB88-E32E-4AE7-8677-C6B0C19A2C7A}" srcOrd="0" destOrd="0" parTransId="{4A7A4ADA-995B-438D-8338-444DF19B8F6D}" sibTransId="{E07E73FA-616A-4FCD-A43B-608CE5E69ABF}"/>
    <dgm:cxn modelId="{C49B453D-A94A-4F54-97BD-3DEC5EB280B8}" srcId="{AE0C30C8-FC50-462E-8820-F0A8546C3CF3}" destId="{AE424505-80DD-42BB-B58E-722255D52CE7}" srcOrd="0" destOrd="0" parTransId="{AD99B7D5-7240-4D04-97B6-2C5F440D2A29}" sibTransId="{0DA32A7F-D020-4FE6-A485-66970E35007D}"/>
    <dgm:cxn modelId="{A0C43B40-D9D0-4161-92A5-64D2318C62C2}" type="presOf" srcId="{AE0C30C8-FC50-462E-8820-F0A8546C3CF3}" destId="{2DBBA3E5-58A4-4076-9ED9-2F36BD7E8862}" srcOrd="0" destOrd="0" presId="urn:microsoft.com/office/officeart/2016/7/layout/BasicTimeline"/>
    <dgm:cxn modelId="{F76DB769-8A36-4A02-90A0-A41E4C9B25FF}" srcId="{E73D65D7-E40C-41C1-9144-244C3F5A632B}" destId="{AE0C30C8-FC50-462E-8820-F0A8546C3CF3}" srcOrd="1" destOrd="0" parTransId="{30712702-77AF-4E83-9A99-0BF8E3B86DF5}" sibTransId="{3646AD13-FD0F-41F6-ADC6-0E49FB11D2B7}"/>
    <dgm:cxn modelId="{8DE2AE57-B65D-41D9-B9BF-5BBB041E4CAC}" type="presOf" srcId="{AE424505-80DD-42BB-B58E-722255D52CE7}" destId="{9986769C-1BD6-4756-8D12-44071EED41EA}" srcOrd="0" destOrd="0" presId="urn:microsoft.com/office/officeart/2016/7/layout/BasicTimeline"/>
    <dgm:cxn modelId="{1653B691-4E6E-44A3-A25C-4C57724955A5}" type="presOf" srcId="{E73D65D7-E40C-41C1-9144-244C3F5A632B}" destId="{FFC7FE76-C999-4146-93FA-BA71660E01C2}" srcOrd="0" destOrd="0" presId="urn:microsoft.com/office/officeart/2016/7/layout/BasicTimeline"/>
    <dgm:cxn modelId="{AB9F87B5-5A31-4790-93E1-EA5815D41C63}" type="presOf" srcId="{A36DBC09-F470-4E92-891D-49C8F5EA92CA}" destId="{250CE9EF-204A-408B-906B-A4B144147EF5}" srcOrd="0" destOrd="0" presId="urn:microsoft.com/office/officeart/2016/7/layout/BasicTimeline"/>
    <dgm:cxn modelId="{6CA531DA-EFC0-4D0A-95F8-ED473FD11E4F}" type="presOf" srcId="{1634DB88-E32E-4AE7-8677-C6B0C19A2C7A}" destId="{321DE180-7D76-45BD-8688-2A046A87C2FA}" srcOrd="0" destOrd="0" presId="urn:microsoft.com/office/officeart/2016/7/layout/BasicTimeline"/>
    <dgm:cxn modelId="{923CC6E8-CBAC-4B9D-97B5-2C7D9A746DB7}" srcId="{E73D65D7-E40C-41C1-9144-244C3F5A632B}" destId="{A36DBC09-F470-4E92-891D-49C8F5EA92CA}" srcOrd="0" destOrd="0" parTransId="{2F0AC14B-394A-4B7F-9AC1-42B46A7EE95D}" sibTransId="{F3743A00-1FEA-4D4B-86DE-A90E0436584F}"/>
    <dgm:cxn modelId="{43CA6F98-8F99-40E7-9220-6B3D09958561}" type="presParOf" srcId="{FFC7FE76-C999-4146-93FA-BA71660E01C2}" destId="{BA22A9DB-7071-4FC0-A423-A06B47A1F31E}" srcOrd="0" destOrd="0" presId="urn:microsoft.com/office/officeart/2016/7/layout/BasicTimeline"/>
    <dgm:cxn modelId="{CAAC1002-0768-4DAE-8DE8-B2E7A588129B}" type="presParOf" srcId="{FFC7FE76-C999-4146-93FA-BA71660E01C2}" destId="{C096AB19-0C16-43FB-8C15-E91A917F79D2}" srcOrd="1" destOrd="0" presId="urn:microsoft.com/office/officeart/2016/7/layout/BasicTimeline"/>
    <dgm:cxn modelId="{9E115431-C1CF-40CE-B796-2F97A15B758A}" type="presParOf" srcId="{C096AB19-0C16-43FB-8C15-E91A917F79D2}" destId="{0EE9F73F-7941-4816-AFB0-402441FF5A11}" srcOrd="0" destOrd="0" presId="urn:microsoft.com/office/officeart/2016/7/layout/BasicTimeline"/>
    <dgm:cxn modelId="{788EB71B-36A7-4D14-80CC-98A80128C711}" type="presParOf" srcId="{0EE9F73F-7941-4816-AFB0-402441FF5A11}" destId="{250CE9EF-204A-408B-906B-A4B144147EF5}" srcOrd="0" destOrd="0" presId="urn:microsoft.com/office/officeart/2016/7/layout/BasicTimeline"/>
    <dgm:cxn modelId="{2ED1B6EE-51B5-4746-BD27-B77643CEC9E8}" type="presParOf" srcId="{0EE9F73F-7941-4816-AFB0-402441FF5A11}" destId="{07BA77A4-E7D3-4AB7-87D8-9C2D39E5408F}" srcOrd="1" destOrd="0" presId="urn:microsoft.com/office/officeart/2016/7/layout/BasicTimeline"/>
    <dgm:cxn modelId="{A4626309-C55E-4F60-8818-B7834D485430}" type="presParOf" srcId="{07BA77A4-E7D3-4AB7-87D8-9C2D39E5408F}" destId="{321DE180-7D76-45BD-8688-2A046A87C2FA}" srcOrd="0" destOrd="0" presId="urn:microsoft.com/office/officeart/2016/7/layout/BasicTimeline"/>
    <dgm:cxn modelId="{670F8E5C-1310-4E7B-89B1-A228398B4DA1}" type="presParOf" srcId="{07BA77A4-E7D3-4AB7-87D8-9C2D39E5408F}" destId="{BD5CB07E-0662-455B-BB14-3AD87C95F88A}" srcOrd="1" destOrd="0" presId="urn:microsoft.com/office/officeart/2016/7/layout/BasicTimeline"/>
    <dgm:cxn modelId="{B9B14FFE-12A5-4E8B-BCF3-432C23ACFC2F}" type="presParOf" srcId="{0EE9F73F-7941-4816-AFB0-402441FF5A11}" destId="{6D886400-B09C-4EB9-BAE4-2E5A54D49FAB}" srcOrd="2" destOrd="0" presId="urn:microsoft.com/office/officeart/2016/7/layout/BasicTimeline"/>
    <dgm:cxn modelId="{F958C08F-F1CE-4E9C-8735-031C3208A476}" type="presParOf" srcId="{0EE9F73F-7941-4816-AFB0-402441FF5A11}" destId="{465306E4-EABE-43F0-B10A-58B0844BFEE5}" srcOrd="3" destOrd="0" presId="urn:microsoft.com/office/officeart/2016/7/layout/BasicTimeline"/>
    <dgm:cxn modelId="{7A63AB9B-291E-4B4D-BE16-56A4FEF06BDD}" type="presParOf" srcId="{0EE9F73F-7941-4816-AFB0-402441FF5A11}" destId="{6D943265-3090-44D7-A597-9490B003FE83}" srcOrd="4" destOrd="0" presId="urn:microsoft.com/office/officeart/2016/7/layout/BasicTimeline"/>
    <dgm:cxn modelId="{D7DF098B-1EDD-4474-98A1-E809FCCBA0E2}" type="presParOf" srcId="{C096AB19-0C16-43FB-8C15-E91A917F79D2}" destId="{6F1807F4-0E12-48B8-909D-AD4D0469A95A}" srcOrd="1" destOrd="0" presId="urn:microsoft.com/office/officeart/2016/7/layout/BasicTimeline"/>
    <dgm:cxn modelId="{001F267D-FF94-4BF7-A13B-DB7A352E9163}" type="presParOf" srcId="{C096AB19-0C16-43FB-8C15-E91A917F79D2}" destId="{B57DFC82-834F-47D2-9314-7DE2E9A60DE9}" srcOrd="2" destOrd="0" presId="urn:microsoft.com/office/officeart/2016/7/layout/BasicTimeline"/>
    <dgm:cxn modelId="{D20CD33D-50A5-42CC-B090-7C932E3FB1AB}" type="presParOf" srcId="{B57DFC82-834F-47D2-9314-7DE2E9A60DE9}" destId="{2DBBA3E5-58A4-4076-9ED9-2F36BD7E8862}" srcOrd="0" destOrd="0" presId="urn:microsoft.com/office/officeart/2016/7/layout/BasicTimeline"/>
    <dgm:cxn modelId="{929BFB4C-6EA5-42F5-9EC0-ADDD87A86173}" type="presParOf" srcId="{B57DFC82-834F-47D2-9314-7DE2E9A60DE9}" destId="{F838250F-C706-4E9A-8029-9F955F75210B}" srcOrd="1" destOrd="0" presId="urn:microsoft.com/office/officeart/2016/7/layout/BasicTimeline"/>
    <dgm:cxn modelId="{A86A9608-3B30-481D-B982-320E7F346598}" type="presParOf" srcId="{F838250F-C706-4E9A-8029-9F955F75210B}" destId="{9986769C-1BD6-4756-8D12-44071EED41EA}" srcOrd="0" destOrd="0" presId="urn:microsoft.com/office/officeart/2016/7/layout/BasicTimeline"/>
    <dgm:cxn modelId="{0C5E346D-BE1A-4827-845E-34F23DB9A096}" type="presParOf" srcId="{F838250F-C706-4E9A-8029-9F955F75210B}" destId="{F085D7F5-BB16-434C-B5EA-1A5997C745FE}" srcOrd="1" destOrd="0" presId="urn:microsoft.com/office/officeart/2016/7/layout/BasicTimeline"/>
    <dgm:cxn modelId="{580C8A30-398C-451B-B69A-A199CFD4A6C8}" type="presParOf" srcId="{B57DFC82-834F-47D2-9314-7DE2E9A60DE9}" destId="{7ECBF8FE-E142-4CFE-BB42-A4215688A2ED}" srcOrd="2" destOrd="0" presId="urn:microsoft.com/office/officeart/2016/7/layout/BasicTimeline"/>
    <dgm:cxn modelId="{91396836-6E19-43D7-A20C-B469F55C6F4E}" type="presParOf" srcId="{B57DFC82-834F-47D2-9314-7DE2E9A60DE9}" destId="{60F8ED22-D7B4-4BFC-88C7-5F12953E1A88}" srcOrd="3" destOrd="0" presId="urn:microsoft.com/office/officeart/2016/7/layout/BasicTimeline"/>
    <dgm:cxn modelId="{FBA4D9C3-4265-4E45-ACA9-19E130645C9E}" type="presParOf" srcId="{B57DFC82-834F-47D2-9314-7DE2E9A60DE9}" destId="{28318852-FA7D-4D1B-B96D-231882A061AB}"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007E02-C2DF-4215-BFBC-76A970F3E0E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14B4F56-8688-4D40-A9FA-9FF50A40D444}">
      <dgm:prSet custT="1"/>
      <dgm:spPr/>
      <dgm:t>
        <a:bodyPr/>
        <a:lstStyle/>
        <a:p>
          <a:pPr>
            <a:defRPr cap="all"/>
          </a:pPr>
          <a:r>
            <a:rPr lang="en-US" sz="2000" dirty="0"/>
            <a:t>Early Detection </a:t>
          </a:r>
        </a:p>
        <a:p>
          <a:pPr>
            <a:defRPr cap="all"/>
          </a:pPr>
          <a:r>
            <a:rPr lang="en-US" sz="2000" dirty="0"/>
            <a:t>(Pre-symptom Stage)</a:t>
          </a:r>
        </a:p>
      </dgm:t>
    </dgm:pt>
    <dgm:pt modelId="{9779A552-09B9-434E-9A46-D19E3F7D336E}" type="parTrans" cxnId="{ED21BA74-16B1-4C87-A748-E1E9419054DA}">
      <dgm:prSet/>
      <dgm:spPr/>
      <dgm:t>
        <a:bodyPr/>
        <a:lstStyle/>
        <a:p>
          <a:endParaRPr lang="en-US"/>
        </a:p>
      </dgm:t>
    </dgm:pt>
    <dgm:pt modelId="{672B8B89-8FE0-418A-983A-EF4F7971B812}" type="sibTrans" cxnId="{ED21BA74-16B1-4C87-A748-E1E9419054DA}">
      <dgm:prSet/>
      <dgm:spPr/>
      <dgm:t>
        <a:bodyPr/>
        <a:lstStyle/>
        <a:p>
          <a:endParaRPr lang="en-US"/>
        </a:p>
      </dgm:t>
    </dgm:pt>
    <dgm:pt modelId="{380F4728-3C56-411E-BB29-DFD2A6985071}">
      <dgm:prSet custT="1"/>
      <dgm:spPr/>
      <dgm:t>
        <a:bodyPr/>
        <a:lstStyle/>
        <a:p>
          <a:pPr>
            <a:defRPr cap="all"/>
          </a:pPr>
          <a:r>
            <a:rPr lang="en-US" sz="2000" dirty="0"/>
            <a:t>Early Treatment </a:t>
          </a:r>
          <a:r>
            <a:rPr lang="en-US" sz="2000"/>
            <a:t>(Slow </a:t>
          </a:r>
          <a:r>
            <a:rPr lang="en-US" sz="2000" dirty="0"/>
            <a:t>Its Progression)</a:t>
          </a:r>
        </a:p>
      </dgm:t>
    </dgm:pt>
    <dgm:pt modelId="{61E20565-D63B-4A3A-889C-736FF383BC87}" type="parTrans" cxnId="{31475EC2-FF20-476F-92A0-42B31A0B376A}">
      <dgm:prSet/>
      <dgm:spPr/>
      <dgm:t>
        <a:bodyPr/>
        <a:lstStyle/>
        <a:p>
          <a:endParaRPr lang="en-US"/>
        </a:p>
      </dgm:t>
    </dgm:pt>
    <dgm:pt modelId="{76E32231-2023-4FD1-9020-B05CA57C97F5}" type="sibTrans" cxnId="{31475EC2-FF20-476F-92A0-42B31A0B376A}">
      <dgm:prSet/>
      <dgm:spPr/>
      <dgm:t>
        <a:bodyPr/>
        <a:lstStyle/>
        <a:p>
          <a:endParaRPr lang="en-US"/>
        </a:p>
      </dgm:t>
    </dgm:pt>
    <dgm:pt modelId="{7E7C0BC0-7B18-4BD8-A70D-96EF87029670}">
      <dgm:prSet custT="1"/>
      <dgm:spPr/>
      <dgm:t>
        <a:bodyPr/>
        <a:lstStyle/>
        <a:p>
          <a:pPr>
            <a:defRPr cap="all"/>
          </a:pPr>
          <a:r>
            <a:rPr lang="en-US" sz="2000" dirty="0"/>
            <a:t>Studies are Available now!!</a:t>
          </a:r>
        </a:p>
      </dgm:t>
    </dgm:pt>
    <dgm:pt modelId="{13CB2593-B433-4454-A1D8-EC49B89914C7}" type="parTrans" cxnId="{589B95AC-69EF-4EAC-962E-D461A0FA8984}">
      <dgm:prSet/>
      <dgm:spPr/>
      <dgm:t>
        <a:bodyPr/>
        <a:lstStyle/>
        <a:p>
          <a:endParaRPr lang="en-US"/>
        </a:p>
      </dgm:t>
    </dgm:pt>
    <dgm:pt modelId="{D9272C30-3BF4-4C4B-9ECC-FE6080DE1DC8}" type="sibTrans" cxnId="{589B95AC-69EF-4EAC-962E-D461A0FA8984}">
      <dgm:prSet/>
      <dgm:spPr/>
      <dgm:t>
        <a:bodyPr/>
        <a:lstStyle/>
        <a:p>
          <a:endParaRPr lang="en-US"/>
        </a:p>
      </dgm:t>
    </dgm:pt>
    <dgm:pt modelId="{E8FD726F-5FC2-4212-B477-76CB962CDCB5}">
      <dgm:prSet custT="1"/>
      <dgm:spPr/>
      <dgm:t>
        <a:bodyPr/>
        <a:lstStyle/>
        <a:p>
          <a:pPr>
            <a:defRPr cap="all"/>
          </a:pPr>
          <a:r>
            <a:rPr lang="en-US" sz="2000" b="1" i="1" dirty="0"/>
            <a:t>Goal: </a:t>
          </a:r>
        </a:p>
        <a:p>
          <a:pPr>
            <a:defRPr cap="all"/>
          </a:pPr>
          <a:r>
            <a:rPr lang="en-US" sz="2000" b="1" i="1" dirty="0"/>
            <a:t>Alzheimer’s Who??</a:t>
          </a:r>
        </a:p>
      </dgm:t>
    </dgm:pt>
    <dgm:pt modelId="{2F8FF2A1-6EFD-4A44-B0DD-36D6F4180A68}" type="parTrans" cxnId="{BDB401DC-816B-4D86-AE75-3B77D9B568AE}">
      <dgm:prSet/>
      <dgm:spPr/>
      <dgm:t>
        <a:bodyPr/>
        <a:lstStyle/>
        <a:p>
          <a:endParaRPr lang="en-US"/>
        </a:p>
      </dgm:t>
    </dgm:pt>
    <dgm:pt modelId="{457B2FDA-8663-4D4A-B153-476FAFA98507}" type="sibTrans" cxnId="{BDB401DC-816B-4D86-AE75-3B77D9B568AE}">
      <dgm:prSet/>
      <dgm:spPr/>
      <dgm:t>
        <a:bodyPr/>
        <a:lstStyle/>
        <a:p>
          <a:endParaRPr lang="en-US"/>
        </a:p>
      </dgm:t>
    </dgm:pt>
    <dgm:pt modelId="{C971D345-5C0B-42A8-B4A8-B0966268E475}" type="pres">
      <dgm:prSet presAssocID="{0B007E02-C2DF-4215-BFBC-76A970F3E0E5}" presName="root" presStyleCnt="0">
        <dgm:presLayoutVars>
          <dgm:dir/>
          <dgm:resizeHandles val="exact"/>
        </dgm:presLayoutVars>
      </dgm:prSet>
      <dgm:spPr/>
    </dgm:pt>
    <dgm:pt modelId="{61EF6F74-BCCB-4ED7-A541-A4B2908608B7}" type="pres">
      <dgm:prSet presAssocID="{A14B4F56-8688-4D40-A9FA-9FF50A40D444}" presName="compNode" presStyleCnt="0"/>
      <dgm:spPr/>
    </dgm:pt>
    <dgm:pt modelId="{772F594C-5FC8-4ABE-94A4-4A8BDE8C9236}" type="pres">
      <dgm:prSet presAssocID="{A14B4F56-8688-4D40-A9FA-9FF50A40D444}" presName="iconBgRect" presStyleLbl="bgShp" presStyleIdx="0" presStyleCnt="4"/>
      <dgm:spPr/>
    </dgm:pt>
    <dgm:pt modelId="{5EF57578-51B9-4247-B4AF-07F95F1E4573}" type="pres">
      <dgm:prSet presAssocID="{A14B4F56-8688-4D40-A9FA-9FF50A40D4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37245D93-4023-4B81-8F85-DA29E38BA513}" type="pres">
      <dgm:prSet presAssocID="{A14B4F56-8688-4D40-A9FA-9FF50A40D444}" presName="spaceRect" presStyleCnt="0"/>
      <dgm:spPr/>
    </dgm:pt>
    <dgm:pt modelId="{7FA0CDA1-A401-4A94-99A3-A1F8703F37F7}" type="pres">
      <dgm:prSet presAssocID="{A14B4F56-8688-4D40-A9FA-9FF50A40D444}" presName="textRect" presStyleLbl="revTx" presStyleIdx="0" presStyleCnt="4" custScaleX="128243">
        <dgm:presLayoutVars>
          <dgm:chMax val="1"/>
          <dgm:chPref val="1"/>
        </dgm:presLayoutVars>
      </dgm:prSet>
      <dgm:spPr/>
    </dgm:pt>
    <dgm:pt modelId="{E38C1D77-7DDF-4F7B-B0FD-077BE3051E96}" type="pres">
      <dgm:prSet presAssocID="{672B8B89-8FE0-418A-983A-EF4F7971B812}" presName="sibTrans" presStyleCnt="0"/>
      <dgm:spPr/>
    </dgm:pt>
    <dgm:pt modelId="{92712472-1B21-4CFF-80A4-B5B7643C1662}" type="pres">
      <dgm:prSet presAssocID="{380F4728-3C56-411E-BB29-DFD2A6985071}" presName="compNode" presStyleCnt="0"/>
      <dgm:spPr/>
    </dgm:pt>
    <dgm:pt modelId="{B596D952-3196-4629-8470-644D4397C36F}" type="pres">
      <dgm:prSet presAssocID="{380F4728-3C56-411E-BB29-DFD2A6985071}" presName="iconBgRect" presStyleLbl="bgShp" presStyleIdx="1" presStyleCnt="4"/>
      <dgm:spPr/>
    </dgm:pt>
    <dgm:pt modelId="{1A251C56-11AF-4A8A-9588-3D111D676776}" type="pres">
      <dgm:prSet presAssocID="{380F4728-3C56-411E-BB29-DFD2A69850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7F5BDFF0-7A95-469A-B7FA-895B9F36BBF1}" type="pres">
      <dgm:prSet presAssocID="{380F4728-3C56-411E-BB29-DFD2A6985071}" presName="spaceRect" presStyleCnt="0"/>
      <dgm:spPr/>
    </dgm:pt>
    <dgm:pt modelId="{614F1B7E-9947-40F4-BB73-6CCAA401BA39}" type="pres">
      <dgm:prSet presAssocID="{380F4728-3C56-411E-BB29-DFD2A6985071}" presName="textRect" presStyleLbl="revTx" presStyleIdx="1" presStyleCnt="4">
        <dgm:presLayoutVars>
          <dgm:chMax val="1"/>
          <dgm:chPref val="1"/>
        </dgm:presLayoutVars>
      </dgm:prSet>
      <dgm:spPr/>
    </dgm:pt>
    <dgm:pt modelId="{6328F183-5D11-49FC-A7A0-75F34CBBDBF8}" type="pres">
      <dgm:prSet presAssocID="{76E32231-2023-4FD1-9020-B05CA57C97F5}" presName="sibTrans" presStyleCnt="0"/>
      <dgm:spPr/>
    </dgm:pt>
    <dgm:pt modelId="{F8FD530B-278F-4ED7-8A35-5C6577A63105}" type="pres">
      <dgm:prSet presAssocID="{7E7C0BC0-7B18-4BD8-A70D-96EF87029670}" presName="compNode" presStyleCnt="0"/>
      <dgm:spPr/>
    </dgm:pt>
    <dgm:pt modelId="{44969474-2B98-4150-9C97-3746580249CC}" type="pres">
      <dgm:prSet presAssocID="{7E7C0BC0-7B18-4BD8-A70D-96EF87029670}" presName="iconBgRect" presStyleLbl="bgShp" presStyleIdx="2" presStyleCnt="4"/>
      <dgm:spPr/>
    </dgm:pt>
    <dgm:pt modelId="{778B7558-C6E1-4554-BA7F-6D5F14EC89CB}" type="pres">
      <dgm:prSet presAssocID="{7E7C0BC0-7B18-4BD8-A70D-96EF8702967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347D20DD-A561-4244-B938-95973C53EDCF}" type="pres">
      <dgm:prSet presAssocID="{7E7C0BC0-7B18-4BD8-A70D-96EF87029670}" presName="spaceRect" presStyleCnt="0"/>
      <dgm:spPr/>
    </dgm:pt>
    <dgm:pt modelId="{EE6D520D-9BAB-4FC2-B624-6E97D24921E5}" type="pres">
      <dgm:prSet presAssocID="{7E7C0BC0-7B18-4BD8-A70D-96EF87029670}" presName="textRect" presStyleLbl="revTx" presStyleIdx="2" presStyleCnt="4">
        <dgm:presLayoutVars>
          <dgm:chMax val="1"/>
          <dgm:chPref val="1"/>
        </dgm:presLayoutVars>
      </dgm:prSet>
      <dgm:spPr/>
    </dgm:pt>
    <dgm:pt modelId="{AD83A17C-6095-46B6-8973-5359BA9F8D9F}" type="pres">
      <dgm:prSet presAssocID="{D9272C30-3BF4-4C4B-9ECC-FE6080DE1DC8}" presName="sibTrans" presStyleCnt="0"/>
      <dgm:spPr/>
    </dgm:pt>
    <dgm:pt modelId="{89296BAF-276B-4101-B424-FBCD4ACC7545}" type="pres">
      <dgm:prSet presAssocID="{E8FD726F-5FC2-4212-B477-76CB962CDCB5}" presName="compNode" presStyleCnt="0"/>
      <dgm:spPr/>
    </dgm:pt>
    <dgm:pt modelId="{E217B990-B7A3-416D-ABF0-3A43B09B5A6D}" type="pres">
      <dgm:prSet presAssocID="{E8FD726F-5FC2-4212-B477-76CB962CDCB5}" presName="iconBgRect" presStyleLbl="bgShp" presStyleIdx="3" presStyleCnt="4"/>
      <dgm:spPr/>
    </dgm:pt>
    <dgm:pt modelId="{1B737F41-E4C7-42AD-B843-76B2D0F71F50}" type="pres">
      <dgm:prSet presAssocID="{E8FD726F-5FC2-4212-B477-76CB962CDC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38D5C223-B045-4D03-841A-8747529FBB9C}" type="pres">
      <dgm:prSet presAssocID="{E8FD726F-5FC2-4212-B477-76CB962CDCB5}" presName="spaceRect" presStyleCnt="0"/>
      <dgm:spPr/>
    </dgm:pt>
    <dgm:pt modelId="{43A11D24-90BD-4F1E-92E0-A767C9405E26}" type="pres">
      <dgm:prSet presAssocID="{E8FD726F-5FC2-4212-B477-76CB962CDCB5}" presName="textRect" presStyleLbl="revTx" presStyleIdx="3" presStyleCnt="4" custScaleX="128324">
        <dgm:presLayoutVars>
          <dgm:chMax val="1"/>
          <dgm:chPref val="1"/>
        </dgm:presLayoutVars>
      </dgm:prSet>
      <dgm:spPr/>
    </dgm:pt>
  </dgm:ptLst>
  <dgm:cxnLst>
    <dgm:cxn modelId="{FF580621-AB0E-4A82-A58C-31DDF4EAD24C}" type="presOf" srcId="{E8FD726F-5FC2-4212-B477-76CB962CDCB5}" destId="{43A11D24-90BD-4F1E-92E0-A767C9405E26}" srcOrd="0" destOrd="0" presId="urn:microsoft.com/office/officeart/2018/5/layout/IconCircleLabelList"/>
    <dgm:cxn modelId="{DE714F2B-1E0C-48F2-B991-6817C8F96A34}" type="presOf" srcId="{7E7C0BC0-7B18-4BD8-A70D-96EF87029670}" destId="{EE6D520D-9BAB-4FC2-B624-6E97D24921E5}" srcOrd="0" destOrd="0" presId="urn:microsoft.com/office/officeart/2018/5/layout/IconCircleLabelList"/>
    <dgm:cxn modelId="{213D9E43-C213-409F-BAE0-E6F003F36B8A}" type="presOf" srcId="{0B007E02-C2DF-4215-BFBC-76A970F3E0E5}" destId="{C971D345-5C0B-42A8-B4A8-B0966268E475}" srcOrd="0" destOrd="0" presId="urn:microsoft.com/office/officeart/2018/5/layout/IconCircleLabelList"/>
    <dgm:cxn modelId="{B61EBE64-2DE1-4D0C-A280-9FD23F669C47}" type="presOf" srcId="{A14B4F56-8688-4D40-A9FA-9FF50A40D444}" destId="{7FA0CDA1-A401-4A94-99A3-A1F8703F37F7}" srcOrd="0" destOrd="0" presId="urn:microsoft.com/office/officeart/2018/5/layout/IconCircleLabelList"/>
    <dgm:cxn modelId="{ED21BA74-16B1-4C87-A748-E1E9419054DA}" srcId="{0B007E02-C2DF-4215-BFBC-76A970F3E0E5}" destId="{A14B4F56-8688-4D40-A9FA-9FF50A40D444}" srcOrd="0" destOrd="0" parTransId="{9779A552-09B9-434E-9A46-D19E3F7D336E}" sibTransId="{672B8B89-8FE0-418A-983A-EF4F7971B812}"/>
    <dgm:cxn modelId="{6FCB569B-1EC7-4542-B02C-07A170D38EB4}" type="presOf" srcId="{380F4728-3C56-411E-BB29-DFD2A6985071}" destId="{614F1B7E-9947-40F4-BB73-6CCAA401BA39}" srcOrd="0" destOrd="0" presId="urn:microsoft.com/office/officeart/2018/5/layout/IconCircleLabelList"/>
    <dgm:cxn modelId="{589B95AC-69EF-4EAC-962E-D461A0FA8984}" srcId="{0B007E02-C2DF-4215-BFBC-76A970F3E0E5}" destId="{7E7C0BC0-7B18-4BD8-A70D-96EF87029670}" srcOrd="2" destOrd="0" parTransId="{13CB2593-B433-4454-A1D8-EC49B89914C7}" sibTransId="{D9272C30-3BF4-4C4B-9ECC-FE6080DE1DC8}"/>
    <dgm:cxn modelId="{31475EC2-FF20-476F-92A0-42B31A0B376A}" srcId="{0B007E02-C2DF-4215-BFBC-76A970F3E0E5}" destId="{380F4728-3C56-411E-BB29-DFD2A6985071}" srcOrd="1" destOrd="0" parTransId="{61E20565-D63B-4A3A-889C-736FF383BC87}" sibTransId="{76E32231-2023-4FD1-9020-B05CA57C97F5}"/>
    <dgm:cxn modelId="{BDB401DC-816B-4D86-AE75-3B77D9B568AE}" srcId="{0B007E02-C2DF-4215-BFBC-76A970F3E0E5}" destId="{E8FD726F-5FC2-4212-B477-76CB962CDCB5}" srcOrd="3" destOrd="0" parTransId="{2F8FF2A1-6EFD-4A44-B0DD-36D6F4180A68}" sibTransId="{457B2FDA-8663-4D4A-B153-476FAFA98507}"/>
    <dgm:cxn modelId="{19A86F18-771A-46E0-B03A-4603380E9CD5}" type="presParOf" srcId="{C971D345-5C0B-42A8-B4A8-B0966268E475}" destId="{61EF6F74-BCCB-4ED7-A541-A4B2908608B7}" srcOrd="0" destOrd="0" presId="urn:microsoft.com/office/officeart/2018/5/layout/IconCircleLabelList"/>
    <dgm:cxn modelId="{D3063614-516A-4D66-B003-BA49941400CE}" type="presParOf" srcId="{61EF6F74-BCCB-4ED7-A541-A4B2908608B7}" destId="{772F594C-5FC8-4ABE-94A4-4A8BDE8C9236}" srcOrd="0" destOrd="0" presId="urn:microsoft.com/office/officeart/2018/5/layout/IconCircleLabelList"/>
    <dgm:cxn modelId="{69505C67-BF93-4B3A-AE33-61CE22B4D1C5}" type="presParOf" srcId="{61EF6F74-BCCB-4ED7-A541-A4B2908608B7}" destId="{5EF57578-51B9-4247-B4AF-07F95F1E4573}" srcOrd="1" destOrd="0" presId="urn:microsoft.com/office/officeart/2018/5/layout/IconCircleLabelList"/>
    <dgm:cxn modelId="{CE5C0E44-F2B9-48DD-9ED6-B9402E59404C}" type="presParOf" srcId="{61EF6F74-BCCB-4ED7-A541-A4B2908608B7}" destId="{37245D93-4023-4B81-8F85-DA29E38BA513}" srcOrd="2" destOrd="0" presId="urn:microsoft.com/office/officeart/2018/5/layout/IconCircleLabelList"/>
    <dgm:cxn modelId="{86785259-0365-40C6-B3EA-D33090EEFFCD}" type="presParOf" srcId="{61EF6F74-BCCB-4ED7-A541-A4B2908608B7}" destId="{7FA0CDA1-A401-4A94-99A3-A1F8703F37F7}" srcOrd="3" destOrd="0" presId="urn:microsoft.com/office/officeart/2018/5/layout/IconCircleLabelList"/>
    <dgm:cxn modelId="{980BF6A4-5826-4A4E-962F-2C2C714BE470}" type="presParOf" srcId="{C971D345-5C0B-42A8-B4A8-B0966268E475}" destId="{E38C1D77-7DDF-4F7B-B0FD-077BE3051E96}" srcOrd="1" destOrd="0" presId="urn:microsoft.com/office/officeart/2018/5/layout/IconCircleLabelList"/>
    <dgm:cxn modelId="{EA5D30E6-D20D-4E40-8779-91163B5450D6}" type="presParOf" srcId="{C971D345-5C0B-42A8-B4A8-B0966268E475}" destId="{92712472-1B21-4CFF-80A4-B5B7643C1662}" srcOrd="2" destOrd="0" presId="urn:microsoft.com/office/officeart/2018/5/layout/IconCircleLabelList"/>
    <dgm:cxn modelId="{0068CF01-AEED-4780-9E67-9C18F11E63F4}" type="presParOf" srcId="{92712472-1B21-4CFF-80A4-B5B7643C1662}" destId="{B596D952-3196-4629-8470-644D4397C36F}" srcOrd="0" destOrd="0" presId="urn:microsoft.com/office/officeart/2018/5/layout/IconCircleLabelList"/>
    <dgm:cxn modelId="{6EDF82E4-C354-4C02-9A6F-339384C4D153}" type="presParOf" srcId="{92712472-1B21-4CFF-80A4-B5B7643C1662}" destId="{1A251C56-11AF-4A8A-9588-3D111D676776}" srcOrd="1" destOrd="0" presId="urn:microsoft.com/office/officeart/2018/5/layout/IconCircleLabelList"/>
    <dgm:cxn modelId="{6EEC5804-8438-4D91-830E-D645F31E5CC4}" type="presParOf" srcId="{92712472-1B21-4CFF-80A4-B5B7643C1662}" destId="{7F5BDFF0-7A95-469A-B7FA-895B9F36BBF1}" srcOrd="2" destOrd="0" presId="urn:microsoft.com/office/officeart/2018/5/layout/IconCircleLabelList"/>
    <dgm:cxn modelId="{FAE14AD7-8CC9-4C48-8D08-14A4851CD056}" type="presParOf" srcId="{92712472-1B21-4CFF-80A4-B5B7643C1662}" destId="{614F1B7E-9947-40F4-BB73-6CCAA401BA39}" srcOrd="3" destOrd="0" presId="urn:microsoft.com/office/officeart/2018/5/layout/IconCircleLabelList"/>
    <dgm:cxn modelId="{189EA128-F410-43F6-BE70-3F587A563ED9}" type="presParOf" srcId="{C971D345-5C0B-42A8-B4A8-B0966268E475}" destId="{6328F183-5D11-49FC-A7A0-75F34CBBDBF8}" srcOrd="3" destOrd="0" presId="urn:microsoft.com/office/officeart/2018/5/layout/IconCircleLabelList"/>
    <dgm:cxn modelId="{60A9F37B-1A61-45B2-A889-07061FA6FBC9}" type="presParOf" srcId="{C971D345-5C0B-42A8-B4A8-B0966268E475}" destId="{F8FD530B-278F-4ED7-8A35-5C6577A63105}" srcOrd="4" destOrd="0" presId="urn:microsoft.com/office/officeart/2018/5/layout/IconCircleLabelList"/>
    <dgm:cxn modelId="{0D6E06F3-E5E4-44F0-8983-18DD5DE731AB}" type="presParOf" srcId="{F8FD530B-278F-4ED7-8A35-5C6577A63105}" destId="{44969474-2B98-4150-9C97-3746580249CC}" srcOrd="0" destOrd="0" presId="urn:microsoft.com/office/officeart/2018/5/layout/IconCircleLabelList"/>
    <dgm:cxn modelId="{0ECD06F9-7134-4697-BCD2-44783863AD26}" type="presParOf" srcId="{F8FD530B-278F-4ED7-8A35-5C6577A63105}" destId="{778B7558-C6E1-4554-BA7F-6D5F14EC89CB}" srcOrd="1" destOrd="0" presId="urn:microsoft.com/office/officeart/2018/5/layout/IconCircleLabelList"/>
    <dgm:cxn modelId="{9D383FA3-F287-4CAD-B2D9-9EAAB2106898}" type="presParOf" srcId="{F8FD530B-278F-4ED7-8A35-5C6577A63105}" destId="{347D20DD-A561-4244-B938-95973C53EDCF}" srcOrd="2" destOrd="0" presId="urn:microsoft.com/office/officeart/2018/5/layout/IconCircleLabelList"/>
    <dgm:cxn modelId="{D0090DB0-A31A-48F9-9E77-81CE6BCC3A84}" type="presParOf" srcId="{F8FD530B-278F-4ED7-8A35-5C6577A63105}" destId="{EE6D520D-9BAB-4FC2-B624-6E97D24921E5}" srcOrd="3" destOrd="0" presId="urn:microsoft.com/office/officeart/2018/5/layout/IconCircleLabelList"/>
    <dgm:cxn modelId="{391EE79C-E311-4654-9F24-400F35B81806}" type="presParOf" srcId="{C971D345-5C0B-42A8-B4A8-B0966268E475}" destId="{AD83A17C-6095-46B6-8973-5359BA9F8D9F}" srcOrd="5" destOrd="0" presId="urn:microsoft.com/office/officeart/2018/5/layout/IconCircleLabelList"/>
    <dgm:cxn modelId="{D9D7159E-8B5F-45D1-A279-0D57A02E9647}" type="presParOf" srcId="{C971D345-5C0B-42A8-B4A8-B0966268E475}" destId="{89296BAF-276B-4101-B424-FBCD4ACC7545}" srcOrd="6" destOrd="0" presId="urn:microsoft.com/office/officeart/2018/5/layout/IconCircleLabelList"/>
    <dgm:cxn modelId="{595769D2-7437-4E8E-9B8E-43C18D3273BB}" type="presParOf" srcId="{89296BAF-276B-4101-B424-FBCD4ACC7545}" destId="{E217B990-B7A3-416D-ABF0-3A43B09B5A6D}" srcOrd="0" destOrd="0" presId="urn:microsoft.com/office/officeart/2018/5/layout/IconCircleLabelList"/>
    <dgm:cxn modelId="{E9EF5F0D-AC8D-47F1-B8BB-676927A30D26}" type="presParOf" srcId="{89296BAF-276B-4101-B424-FBCD4ACC7545}" destId="{1B737F41-E4C7-42AD-B843-76B2D0F71F50}" srcOrd="1" destOrd="0" presId="urn:microsoft.com/office/officeart/2018/5/layout/IconCircleLabelList"/>
    <dgm:cxn modelId="{4066D896-E198-436C-A3B9-6557E5540E63}" type="presParOf" srcId="{89296BAF-276B-4101-B424-FBCD4ACC7545}" destId="{38D5C223-B045-4D03-841A-8747529FBB9C}" srcOrd="2" destOrd="0" presId="urn:microsoft.com/office/officeart/2018/5/layout/IconCircleLabelList"/>
    <dgm:cxn modelId="{C483837C-B1A2-4998-9868-12C4DD39123E}" type="presParOf" srcId="{89296BAF-276B-4101-B424-FBCD4ACC7545}" destId="{43A11D24-90BD-4F1E-92E0-A767C9405E2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DDF152-48C8-4083-8A3C-5DAD4FC168B4}"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n-US"/>
        </a:p>
      </dgm:t>
    </dgm:pt>
    <dgm:pt modelId="{4D5E050B-99F2-4A95-896A-37ED2D31E9A7}">
      <dgm:prSet/>
      <dgm:spPr/>
      <dgm:t>
        <a:bodyPr/>
        <a:lstStyle/>
        <a:p>
          <a:r>
            <a:rPr lang="en-US"/>
            <a:t>To build trust</a:t>
          </a:r>
        </a:p>
      </dgm:t>
    </dgm:pt>
    <dgm:pt modelId="{3B735822-D44A-416B-B1CB-D4808193BF1B}" type="parTrans" cxnId="{D48B183E-84D6-4DED-A006-663DC8FF3450}">
      <dgm:prSet/>
      <dgm:spPr/>
      <dgm:t>
        <a:bodyPr/>
        <a:lstStyle/>
        <a:p>
          <a:endParaRPr lang="en-US"/>
        </a:p>
      </dgm:t>
    </dgm:pt>
    <dgm:pt modelId="{DCC1EAA2-7391-42CF-976F-AFBA17082410}" type="sibTrans" cxnId="{D48B183E-84D6-4DED-A006-663DC8FF3450}">
      <dgm:prSet/>
      <dgm:spPr/>
      <dgm:t>
        <a:bodyPr/>
        <a:lstStyle/>
        <a:p>
          <a:endParaRPr lang="en-US"/>
        </a:p>
      </dgm:t>
    </dgm:pt>
    <dgm:pt modelId="{9507DD21-6158-4372-9161-DFDF0017BE78}">
      <dgm:prSet/>
      <dgm:spPr/>
      <dgm:t>
        <a:bodyPr/>
        <a:lstStyle/>
        <a:p>
          <a:r>
            <a:rPr lang="en-US"/>
            <a:t>To share the information available</a:t>
          </a:r>
        </a:p>
      </dgm:t>
    </dgm:pt>
    <dgm:pt modelId="{5E7E0854-B6BD-4131-81A6-CA94E75235A1}" type="parTrans" cxnId="{2E0AB3F6-8C6F-4D49-A731-750D9795CEFA}">
      <dgm:prSet/>
      <dgm:spPr/>
      <dgm:t>
        <a:bodyPr/>
        <a:lstStyle/>
        <a:p>
          <a:endParaRPr lang="en-US"/>
        </a:p>
      </dgm:t>
    </dgm:pt>
    <dgm:pt modelId="{9C5D742D-B620-4DDF-AA6B-F6BF33BEF91C}" type="sibTrans" cxnId="{2E0AB3F6-8C6F-4D49-A731-750D9795CEFA}">
      <dgm:prSet/>
      <dgm:spPr/>
      <dgm:t>
        <a:bodyPr/>
        <a:lstStyle/>
        <a:p>
          <a:endParaRPr lang="en-US"/>
        </a:p>
      </dgm:t>
    </dgm:pt>
    <dgm:pt modelId="{7E8EA46C-BCBE-4B5F-8BE0-FE3C3536CE38}">
      <dgm:prSet/>
      <dgm:spPr/>
      <dgm:t>
        <a:bodyPr/>
        <a:lstStyle/>
        <a:p>
          <a:r>
            <a:rPr lang="en-US"/>
            <a:t>To break barriers</a:t>
          </a:r>
        </a:p>
      </dgm:t>
    </dgm:pt>
    <dgm:pt modelId="{B49754F6-4A58-4B96-97E5-7788DB509659}" type="parTrans" cxnId="{F2C1B464-350E-46B5-8EF8-461BEE7FEF65}">
      <dgm:prSet/>
      <dgm:spPr/>
      <dgm:t>
        <a:bodyPr/>
        <a:lstStyle/>
        <a:p>
          <a:endParaRPr lang="en-US"/>
        </a:p>
      </dgm:t>
    </dgm:pt>
    <dgm:pt modelId="{F9D93A83-2524-4CE5-9BB0-BDDA2597BD03}" type="sibTrans" cxnId="{F2C1B464-350E-46B5-8EF8-461BEE7FEF65}">
      <dgm:prSet/>
      <dgm:spPr/>
      <dgm:t>
        <a:bodyPr/>
        <a:lstStyle/>
        <a:p>
          <a:endParaRPr lang="en-US"/>
        </a:p>
      </dgm:t>
    </dgm:pt>
    <dgm:pt modelId="{EF46718B-8A92-4EB6-A6B9-BB1558FD161D}">
      <dgm:prSet/>
      <dgm:spPr/>
      <dgm:t>
        <a:bodyPr/>
        <a:lstStyle/>
        <a:p>
          <a:r>
            <a:rPr lang="en-US" dirty="0"/>
            <a:t>To offer early detection and treatment</a:t>
          </a:r>
        </a:p>
      </dgm:t>
    </dgm:pt>
    <dgm:pt modelId="{51C5F2BD-3A61-458B-ABFD-1A4DC3101BF6}" type="parTrans" cxnId="{0E5B1FD3-8817-4C47-9735-1B4051517A3A}">
      <dgm:prSet/>
      <dgm:spPr/>
      <dgm:t>
        <a:bodyPr/>
        <a:lstStyle/>
        <a:p>
          <a:endParaRPr lang="en-US"/>
        </a:p>
      </dgm:t>
    </dgm:pt>
    <dgm:pt modelId="{61D4504E-2410-407E-85FA-94C1D772D77B}" type="sibTrans" cxnId="{0E5B1FD3-8817-4C47-9735-1B4051517A3A}">
      <dgm:prSet/>
      <dgm:spPr/>
      <dgm:t>
        <a:bodyPr/>
        <a:lstStyle/>
        <a:p>
          <a:endParaRPr lang="en-US"/>
        </a:p>
      </dgm:t>
    </dgm:pt>
    <dgm:pt modelId="{C18C1CC9-143A-40AC-A75E-421C1341F5EB}" type="pres">
      <dgm:prSet presAssocID="{C1DDF152-48C8-4083-8A3C-5DAD4FC168B4}" presName="outerComposite" presStyleCnt="0">
        <dgm:presLayoutVars>
          <dgm:chMax val="5"/>
          <dgm:dir/>
          <dgm:resizeHandles val="exact"/>
        </dgm:presLayoutVars>
      </dgm:prSet>
      <dgm:spPr/>
    </dgm:pt>
    <dgm:pt modelId="{B57BBCFA-ED28-4E10-8DC7-5D097CAF76C5}" type="pres">
      <dgm:prSet presAssocID="{C1DDF152-48C8-4083-8A3C-5DAD4FC168B4}" presName="dummyMaxCanvas" presStyleCnt="0">
        <dgm:presLayoutVars/>
      </dgm:prSet>
      <dgm:spPr/>
    </dgm:pt>
    <dgm:pt modelId="{548C04BC-4068-48A4-9109-1EDF65C1BC18}" type="pres">
      <dgm:prSet presAssocID="{C1DDF152-48C8-4083-8A3C-5DAD4FC168B4}" presName="FourNodes_1" presStyleLbl="node1" presStyleIdx="0" presStyleCnt="4">
        <dgm:presLayoutVars>
          <dgm:bulletEnabled val="1"/>
        </dgm:presLayoutVars>
      </dgm:prSet>
      <dgm:spPr/>
    </dgm:pt>
    <dgm:pt modelId="{06A392FE-B395-4782-87AB-7B0BDF6B76F8}" type="pres">
      <dgm:prSet presAssocID="{C1DDF152-48C8-4083-8A3C-5DAD4FC168B4}" presName="FourNodes_2" presStyleLbl="node1" presStyleIdx="1" presStyleCnt="4" custScaleX="102446">
        <dgm:presLayoutVars>
          <dgm:bulletEnabled val="1"/>
        </dgm:presLayoutVars>
      </dgm:prSet>
      <dgm:spPr/>
    </dgm:pt>
    <dgm:pt modelId="{48E676E9-1814-4BC1-8293-CDBD8380175B}" type="pres">
      <dgm:prSet presAssocID="{C1DDF152-48C8-4083-8A3C-5DAD4FC168B4}" presName="FourNodes_3" presStyleLbl="node1" presStyleIdx="2" presStyleCnt="4">
        <dgm:presLayoutVars>
          <dgm:bulletEnabled val="1"/>
        </dgm:presLayoutVars>
      </dgm:prSet>
      <dgm:spPr/>
    </dgm:pt>
    <dgm:pt modelId="{527F21EB-9241-4F7B-B03E-C7A6A01EAE1B}" type="pres">
      <dgm:prSet presAssocID="{C1DDF152-48C8-4083-8A3C-5DAD4FC168B4}" presName="FourNodes_4" presStyleLbl="node1" presStyleIdx="3" presStyleCnt="4" custScaleX="101426">
        <dgm:presLayoutVars>
          <dgm:bulletEnabled val="1"/>
        </dgm:presLayoutVars>
      </dgm:prSet>
      <dgm:spPr/>
    </dgm:pt>
    <dgm:pt modelId="{635B0C5A-E357-4AB5-812C-4DD493C0EE3C}" type="pres">
      <dgm:prSet presAssocID="{C1DDF152-48C8-4083-8A3C-5DAD4FC168B4}" presName="FourConn_1-2" presStyleLbl="fgAccFollowNode1" presStyleIdx="0" presStyleCnt="3">
        <dgm:presLayoutVars>
          <dgm:bulletEnabled val="1"/>
        </dgm:presLayoutVars>
      </dgm:prSet>
      <dgm:spPr/>
    </dgm:pt>
    <dgm:pt modelId="{00F53A62-682A-46AB-A0F6-931CA8438356}" type="pres">
      <dgm:prSet presAssocID="{C1DDF152-48C8-4083-8A3C-5DAD4FC168B4}" presName="FourConn_2-3" presStyleLbl="fgAccFollowNode1" presStyleIdx="1" presStyleCnt="3">
        <dgm:presLayoutVars>
          <dgm:bulletEnabled val="1"/>
        </dgm:presLayoutVars>
      </dgm:prSet>
      <dgm:spPr/>
    </dgm:pt>
    <dgm:pt modelId="{F22D8B64-78C3-4BF7-A457-4C13E4247C85}" type="pres">
      <dgm:prSet presAssocID="{C1DDF152-48C8-4083-8A3C-5DAD4FC168B4}" presName="FourConn_3-4" presStyleLbl="fgAccFollowNode1" presStyleIdx="2" presStyleCnt="3">
        <dgm:presLayoutVars>
          <dgm:bulletEnabled val="1"/>
        </dgm:presLayoutVars>
      </dgm:prSet>
      <dgm:spPr/>
    </dgm:pt>
    <dgm:pt modelId="{D2F34D25-5922-4BA5-86D9-E19142009380}" type="pres">
      <dgm:prSet presAssocID="{C1DDF152-48C8-4083-8A3C-5DAD4FC168B4}" presName="FourNodes_1_text" presStyleLbl="node1" presStyleIdx="3" presStyleCnt="4">
        <dgm:presLayoutVars>
          <dgm:bulletEnabled val="1"/>
        </dgm:presLayoutVars>
      </dgm:prSet>
      <dgm:spPr/>
    </dgm:pt>
    <dgm:pt modelId="{A735592E-497C-45F8-9211-CBD6BA21B3CC}" type="pres">
      <dgm:prSet presAssocID="{C1DDF152-48C8-4083-8A3C-5DAD4FC168B4}" presName="FourNodes_2_text" presStyleLbl="node1" presStyleIdx="3" presStyleCnt="4">
        <dgm:presLayoutVars>
          <dgm:bulletEnabled val="1"/>
        </dgm:presLayoutVars>
      </dgm:prSet>
      <dgm:spPr/>
    </dgm:pt>
    <dgm:pt modelId="{8CF99ECF-1FC5-455A-A3EB-1C8DF31BB19C}" type="pres">
      <dgm:prSet presAssocID="{C1DDF152-48C8-4083-8A3C-5DAD4FC168B4}" presName="FourNodes_3_text" presStyleLbl="node1" presStyleIdx="3" presStyleCnt="4">
        <dgm:presLayoutVars>
          <dgm:bulletEnabled val="1"/>
        </dgm:presLayoutVars>
      </dgm:prSet>
      <dgm:spPr/>
    </dgm:pt>
    <dgm:pt modelId="{B88424FC-EEA5-4BA3-A646-BB34CE3AD5D1}" type="pres">
      <dgm:prSet presAssocID="{C1DDF152-48C8-4083-8A3C-5DAD4FC168B4}" presName="FourNodes_4_text" presStyleLbl="node1" presStyleIdx="3" presStyleCnt="4">
        <dgm:presLayoutVars>
          <dgm:bulletEnabled val="1"/>
        </dgm:presLayoutVars>
      </dgm:prSet>
      <dgm:spPr/>
    </dgm:pt>
  </dgm:ptLst>
  <dgm:cxnLst>
    <dgm:cxn modelId="{C3884F0C-A891-4C9E-8A64-D1B97B817107}" type="presOf" srcId="{C1DDF152-48C8-4083-8A3C-5DAD4FC168B4}" destId="{C18C1CC9-143A-40AC-A75E-421C1341F5EB}" srcOrd="0" destOrd="0" presId="urn:microsoft.com/office/officeart/2005/8/layout/vProcess5"/>
    <dgm:cxn modelId="{4CEAC310-73E2-44D5-9700-FACCB03AF523}" type="presOf" srcId="{4D5E050B-99F2-4A95-896A-37ED2D31E9A7}" destId="{548C04BC-4068-48A4-9109-1EDF65C1BC18}" srcOrd="0" destOrd="0" presId="urn:microsoft.com/office/officeart/2005/8/layout/vProcess5"/>
    <dgm:cxn modelId="{9839E919-D137-40FF-9626-B4A5E2C36208}" type="presOf" srcId="{EF46718B-8A92-4EB6-A6B9-BB1558FD161D}" destId="{527F21EB-9241-4F7B-B03E-C7A6A01EAE1B}" srcOrd="0" destOrd="0" presId="urn:microsoft.com/office/officeart/2005/8/layout/vProcess5"/>
    <dgm:cxn modelId="{870E512A-AB07-4824-B5BE-7DC0C7984D4F}" type="presOf" srcId="{9C5D742D-B620-4DDF-AA6B-F6BF33BEF91C}" destId="{00F53A62-682A-46AB-A0F6-931CA8438356}" srcOrd="0" destOrd="0" presId="urn:microsoft.com/office/officeart/2005/8/layout/vProcess5"/>
    <dgm:cxn modelId="{D48B183E-84D6-4DED-A006-663DC8FF3450}" srcId="{C1DDF152-48C8-4083-8A3C-5DAD4FC168B4}" destId="{4D5E050B-99F2-4A95-896A-37ED2D31E9A7}" srcOrd="0" destOrd="0" parTransId="{3B735822-D44A-416B-B1CB-D4808193BF1B}" sibTransId="{DCC1EAA2-7391-42CF-976F-AFBA17082410}"/>
    <dgm:cxn modelId="{9DD73D5F-6EAA-4D53-BBF2-2A0194A663FC}" type="presOf" srcId="{7E8EA46C-BCBE-4B5F-8BE0-FE3C3536CE38}" destId="{48E676E9-1814-4BC1-8293-CDBD8380175B}" srcOrd="0" destOrd="0" presId="urn:microsoft.com/office/officeart/2005/8/layout/vProcess5"/>
    <dgm:cxn modelId="{F2C1B464-350E-46B5-8EF8-461BEE7FEF65}" srcId="{C1DDF152-48C8-4083-8A3C-5DAD4FC168B4}" destId="{7E8EA46C-BCBE-4B5F-8BE0-FE3C3536CE38}" srcOrd="2" destOrd="0" parTransId="{B49754F6-4A58-4B96-97E5-7788DB509659}" sibTransId="{F9D93A83-2524-4CE5-9BB0-BDDA2597BD03}"/>
    <dgm:cxn modelId="{33B40F6B-6483-4C3F-A181-20AFBA13E841}" type="presOf" srcId="{9507DD21-6158-4372-9161-DFDF0017BE78}" destId="{A735592E-497C-45F8-9211-CBD6BA21B3CC}" srcOrd="1" destOrd="0" presId="urn:microsoft.com/office/officeart/2005/8/layout/vProcess5"/>
    <dgm:cxn modelId="{9516F472-F88E-497D-998C-C52342CC3D1D}" type="presOf" srcId="{EF46718B-8A92-4EB6-A6B9-BB1558FD161D}" destId="{B88424FC-EEA5-4BA3-A646-BB34CE3AD5D1}" srcOrd="1" destOrd="0" presId="urn:microsoft.com/office/officeart/2005/8/layout/vProcess5"/>
    <dgm:cxn modelId="{A0563A74-7337-4BF6-BCC6-F66674CF9592}" type="presOf" srcId="{9507DD21-6158-4372-9161-DFDF0017BE78}" destId="{06A392FE-B395-4782-87AB-7B0BDF6B76F8}" srcOrd="0" destOrd="0" presId="urn:microsoft.com/office/officeart/2005/8/layout/vProcess5"/>
    <dgm:cxn modelId="{46678676-EA95-4BB8-AC7E-F8DDE721E485}" type="presOf" srcId="{DCC1EAA2-7391-42CF-976F-AFBA17082410}" destId="{635B0C5A-E357-4AB5-812C-4DD493C0EE3C}" srcOrd="0" destOrd="0" presId="urn:microsoft.com/office/officeart/2005/8/layout/vProcess5"/>
    <dgm:cxn modelId="{53FFAF8D-A4BD-42E1-9B96-B373E415DCE2}" type="presOf" srcId="{F9D93A83-2524-4CE5-9BB0-BDDA2597BD03}" destId="{F22D8B64-78C3-4BF7-A457-4C13E4247C85}" srcOrd="0" destOrd="0" presId="urn:microsoft.com/office/officeart/2005/8/layout/vProcess5"/>
    <dgm:cxn modelId="{92EA3EC1-AC7E-4835-AE2F-82749DB181C4}" type="presOf" srcId="{4D5E050B-99F2-4A95-896A-37ED2D31E9A7}" destId="{D2F34D25-5922-4BA5-86D9-E19142009380}" srcOrd="1" destOrd="0" presId="urn:microsoft.com/office/officeart/2005/8/layout/vProcess5"/>
    <dgm:cxn modelId="{0E5B1FD3-8817-4C47-9735-1B4051517A3A}" srcId="{C1DDF152-48C8-4083-8A3C-5DAD4FC168B4}" destId="{EF46718B-8A92-4EB6-A6B9-BB1558FD161D}" srcOrd="3" destOrd="0" parTransId="{51C5F2BD-3A61-458B-ABFD-1A4DC3101BF6}" sibTransId="{61D4504E-2410-407E-85FA-94C1D772D77B}"/>
    <dgm:cxn modelId="{AA8522D3-0D1E-4E7D-88E3-CD6B7E9CB554}" type="presOf" srcId="{7E8EA46C-BCBE-4B5F-8BE0-FE3C3536CE38}" destId="{8CF99ECF-1FC5-455A-A3EB-1C8DF31BB19C}" srcOrd="1" destOrd="0" presId="urn:microsoft.com/office/officeart/2005/8/layout/vProcess5"/>
    <dgm:cxn modelId="{2E0AB3F6-8C6F-4D49-A731-750D9795CEFA}" srcId="{C1DDF152-48C8-4083-8A3C-5DAD4FC168B4}" destId="{9507DD21-6158-4372-9161-DFDF0017BE78}" srcOrd="1" destOrd="0" parTransId="{5E7E0854-B6BD-4131-81A6-CA94E75235A1}" sibTransId="{9C5D742D-B620-4DDF-AA6B-F6BF33BEF91C}"/>
    <dgm:cxn modelId="{8D7DA2C7-5C00-4400-BD75-D799C4E256A8}" type="presParOf" srcId="{C18C1CC9-143A-40AC-A75E-421C1341F5EB}" destId="{B57BBCFA-ED28-4E10-8DC7-5D097CAF76C5}" srcOrd="0" destOrd="0" presId="urn:microsoft.com/office/officeart/2005/8/layout/vProcess5"/>
    <dgm:cxn modelId="{2FAA3188-1BA4-4A5C-956C-0E47394E09C1}" type="presParOf" srcId="{C18C1CC9-143A-40AC-A75E-421C1341F5EB}" destId="{548C04BC-4068-48A4-9109-1EDF65C1BC18}" srcOrd="1" destOrd="0" presId="urn:microsoft.com/office/officeart/2005/8/layout/vProcess5"/>
    <dgm:cxn modelId="{CF48A05B-F9CF-49C2-A26B-92BEA8E9062D}" type="presParOf" srcId="{C18C1CC9-143A-40AC-A75E-421C1341F5EB}" destId="{06A392FE-B395-4782-87AB-7B0BDF6B76F8}" srcOrd="2" destOrd="0" presId="urn:microsoft.com/office/officeart/2005/8/layout/vProcess5"/>
    <dgm:cxn modelId="{B321A451-55CB-4EA1-B1B8-2F1EB970EE3E}" type="presParOf" srcId="{C18C1CC9-143A-40AC-A75E-421C1341F5EB}" destId="{48E676E9-1814-4BC1-8293-CDBD8380175B}" srcOrd="3" destOrd="0" presId="urn:microsoft.com/office/officeart/2005/8/layout/vProcess5"/>
    <dgm:cxn modelId="{11D0E084-20CD-41EB-A5DB-F8E2290EDBB0}" type="presParOf" srcId="{C18C1CC9-143A-40AC-A75E-421C1341F5EB}" destId="{527F21EB-9241-4F7B-B03E-C7A6A01EAE1B}" srcOrd="4" destOrd="0" presId="urn:microsoft.com/office/officeart/2005/8/layout/vProcess5"/>
    <dgm:cxn modelId="{88317B92-3D58-45FB-B6C0-9698485BD34E}" type="presParOf" srcId="{C18C1CC9-143A-40AC-A75E-421C1341F5EB}" destId="{635B0C5A-E357-4AB5-812C-4DD493C0EE3C}" srcOrd="5" destOrd="0" presId="urn:microsoft.com/office/officeart/2005/8/layout/vProcess5"/>
    <dgm:cxn modelId="{4BA1B2C7-1EA1-4FFC-8143-8E38FBBE5092}" type="presParOf" srcId="{C18C1CC9-143A-40AC-A75E-421C1341F5EB}" destId="{00F53A62-682A-46AB-A0F6-931CA8438356}" srcOrd="6" destOrd="0" presId="urn:microsoft.com/office/officeart/2005/8/layout/vProcess5"/>
    <dgm:cxn modelId="{E83BA827-EB05-49B7-A557-CD7F73F0F7E7}" type="presParOf" srcId="{C18C1CC9-143A-40AC-A75E-421C1341F5EB}" destId="{F22D8B64-78C3-4BF7-A457-4C13E4247C85}" srcOrd="7" destOrd="0" presId="urn:microsoft.com/office/officeart/2005/8/layout/vProcess5"/>
    <dgm:cxn modelId="{59712DF4-D547-4929-9614-419B07B1EEE3}" type="presParOf" srcId="{C18C1CC9-143A-40AC-A75E-421C1341F5EB}" destId="{D2F34D25-5922-4BA5-86D9-E19142009380}" srcOrd="8" destOrd="0" presId="urn:microsoft.com/office/officeart/2005/8/layout/vProcess5"/>
    <dgm:cxn modelId="{EEA493C9-E89B-4498-B73F-FECAA1478ECE}" type="presParOf" srcId="{C18C1CC9-143A-40AC-A75E-421C1341F5EB}" destId="{A735592E-497C-45F8-9211-CBD6BA21B3CC}" srcOrd="9" destOrd="0" presId="urn:microsoft.com/office/officeart/2005/8/layout/vProcess5"/>
    <dgm:cxn modelId="{3B222BEF-F887-453C-BCEA-53E5D8558B88}" type="presParOf" srcId="{C18C1CC9-143A-40AC-A75E-421C1341F5EB}" destId="{8CF99ECF-1FC5-455A-A3EB-1C8DF31BB19C}" srcOrd="10" destOrd="0" presId="urn:microsoft.com/office/officeart/2005/8/layout/vProcess5"/>
    <dgm:cxn modelId="{2EC87FCD-FCD8-4F6D-A26E-B5E9386A4996}" type="presParOf" srcId="{C18C1CC9-143A-40AC-A75E-421C1341F5EB}" destId="{B88424FC-EEA5-4BA3-A646-BB34CE3AD5D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EB28E5-0C53-46BE-8780-A76D6E2DFD7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4BED61D-3A57-41EB-9AC0-8384C03DA624}">
      <dgm:prSet/>
      <dgm:spPr/>
      <dgm:t>
        <a:bodyPr/>
        <a:lstStyle/>
        <a:p>
          <a:r>
            <a:rPr lang="en-US"/>
            <a:t>Doctor’s Office</a:t>
          </a:r>
        </a:p>
      </dgm:t>
    </dgm:pt>
    <dgm:pt modelId="{6D09B6B2-8ED0-4E78-97A4-07B5F7F3543E}" type="parTrans" cxnId="{044FC5DA-F579-4CA5-99D3-CC17D344D6C5}">
      <dgm:prSet/>
      <dgm:spPr/>
      <dgm:t>
        <a:bodyPr/>
        <a:lstStyle/>
        <a:p>
          <a:endParaRPr lang="en-US"/>
        </a:p>
      </dgm:t>
    </dgm:pt>
    <dgm:pt modelId="{697E34AF-EB16-4ECE-B39A-335B087693AD}" type="sibTrans" cxnId="{044FC5DA-F579-4CA5-99D3-CC17D344D6C5}">
      <dgm:prSet/>
      <dgm:spPr/>
      <dgm:t>
        <a:bodyPr/>
        <a:lstStyle/>
        <a:p>
          <a:endParaRPr lang="en-US"/>
        </a:p>
      </dgm:t>
    </dgm:pt>
    <dgm:pt modelId="{90E4D1C8-79F7-4948-A1E4-B58A67E60D5F}">
      <dgm:prSet/>
      <dgm:spPr/>
      <dgm:t>
        <a:bodyPr/>
        <a:lstStyle/>
        <a:p>
          <a:r>
            <a:rPr lang="en-US"/>
            <a:t>Health Fairs</a:t>
          </a:r>
        </a:p>
      </dgm:t>
    </dgm:pt>
    <dgm:pt modelId="{ED18D1B9-AD5C-40CB-A7D3-8A87980344B5}" type="parTrans" cxnId="{4D843E65-FE33-41CD-8654-0F136E0843B9}">
      <dgm:prSet/>
      <dgm:spPr/>
      <dgm:t>
        <a:bodyPr/>
        <a:lstStyle/>
        <a:p>
          <a:endParaRPr lang="en-US"/>
        </a:p>
      </dgm:t>
    </dgm:pt>
    <dgm:pt modelId="{4F51A065-DD1E-4092-A3AF-446FF97092CC}" type="sibTrans" cxnId="{4D843E65-FE33-41CD-8654-0F136E0843B9}">
      <dgm:prSet/>
      <dgm:spPr/>
      <dgm:t>
        <a:bodyPr/>
        <a:lstStyle/>
        <a:p>
          <a:endParaRPr lang="en-US"/>
        </a:p>
      </dgm:t>
    </dgm:pt>
    <dgm:pt modelId="{6A89ADB8-855A-48E8-BD7C-0F52A6135A6F}">
      <dgm:prSet/>
      <dgm:spPr/>
      <dgm:t>
        <a:bodyPr/>
        <a:lstStyle/>
        <a:p>
          <a:r>
            <a:rPr lang="en-US"/>
            <a:t>Clinical Research Sites</a:t>
          </a:r>
        </a:p>
      </dgm:t>
    </dgm:pt>
    <dgm:pt modelId="{C71A902C-1BAE-42CB-B8CB-B7685E4E6E54}" type="parTrans" cxnId="{E92562B8-F8FC-490D-B9BF-1B6F8BFF19F7}">
      <dgm:prSet/>
      <dgm:spPr/>
      <dgm:t>
        <a:bodyPr/>
        <a:lstStyle/>
        <a:p>
          <a:endParaRPr lang="en-US"/>
        </a:p>
      </dgm:t>
    </dgm:pt>
    <dgm:pt modelId="{B9018CC0-2BAA-43BF-ABA4-2A7D3D9D74DE}" type="sibTrans" cxnId="{E92562B8-F8FC-490D-B9BF-1B6F8BFF19F7}">
      <dgm:prSet/>
      <dgm:spPr/>
      <dgm:t>
        <a:bodyPr/>
        <a:lstStyle/>
        <a:p>
          <a:endParaRPr lang="en-US"/>
        </a:p>
      </dgm:t>
    </dgm:pt>
    <dgm:pt modelId="{8ABE50BA-E855-499B-90B2-DAEDD4009663}">
      <dgm:prSet/>
      <dgm:spPr/>
      <dgm:t>
        <a:bodyPr/>
        <a:lstStyle/>
        <a:p>
          <a:r>
            <a:rPr lang="en-US"/>
            <a:t>Mobile Memory Screening Units</a:t>
          </a:r>
        </a:p>
      </dgm:t>
    </dgm:pt>
    <dgm:pt modelId="{1993A4D7-97AD-4DE1-AA52-76DD0D3943C3}" type="parTrans" cxnId="{85783F80-DF12-4A61-9569-C1D0590CABB1}">
      <dgm:prSet/>
      <dgm:spPr/>
      <dgm:t>
        <a:bodyPr/>
        <a:lstStyle/>
        <a:p>
          <a:endParaRPr lang="en-US"/>
        </a:p>
      </dgm:t>
    </dgm:pt>
    <dgm:pt modelId="{D8E8CCFC-BB31-49C1-97A3-F1974180E783}" type="sibTrans" cxnId="{85783F80-DF12-4A61-9569-C1D0590CABB1}">
      <dgm:prSet/>
      <dgm:spPr/>
      <dgm:t>
        <a:bodyPr/>
        <a:lstStyle/>
        <a:p>
          <a:endParaRPr lang="en-US"/>
        </a:p>
      </dgm:t>
    </dgm:pt>
    <dgm:pt modelId="{EF384538-310D-4744-A970-DB2DC3745C2E}" type="pres">
      <dgm:prSet presAssocID="{39EB28E5-0C53-46BE-8780-A76D6E2DFD7F}" presName="root" presStyleCnt="0">
        <dgm:presLayoutVars>
          <dgm:dir/>
          <dgm:resizeHandles val="exact"/>
        </dgm:presLayoutVars>
      </dgm:prSet>
      <dgm:spPr/>
    </dgm:pt>
    <dgm:pt modelId="{38F0D34A-A68E-40FF-AF0E-76A00AA229A0}" type="pres">
      <dgm:prSet presAssocID="{39EB28E5-0C53-46BE-8780-A76D6E2DFD7F}" presName="container" presStyleCnt="0">
        <dgm:presLayoutVars>
          <dgm:dir/>
          <dgm:resizeHandles val="exact"/>
        </dgm:presLayoutVars>
      </dgm:prSet>
      <dgm:spPr/>
    </dgm:pt>
    <dgm:pt modelId="{F8DD85E3-1BCF-4371-9DA5-07220FB1F5EF}" type="pres">
      <dgm:prSet presAssocID="{94BED61D-3A57-41EB-9AC0-8384C03DA624}" presName="compNode" presStyleCnt="0"/>
      <dgm:spPr/>
    </dgm:pt>
    <dgm:pt modelId="{33B9FBB8-B4FF-4B6C-AC3F-BD4D80B2CC47}" type="pres">
      <dgm:prSet presAssocID="{94BED61D-3A57-41EB-9AC0-8384C03DA624}" presName="iconBgRect" presStyleLbl="bgShp" presStyleIdx="0" presStyleCnt="4"/>
      <dgm:spPr/>
    </dgm:pt>
    <dgm:pt modelId="{45D15836-5079-4FAE-BAEB-2609AD5D488C}" type="pres">
      <dgm:prSet presAssocID="{94BED61D-3A57-41EB-9AC0-8384C03DA6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C9C3FC3-A522-47FE-8693-174193BD8DB1}" type="pres">
      <dgm:prSet presAssocID="{94BED61D-3A57-41EB-9AC0-8384C03DA624}" presName="spaceRect" presStyleCnt="0"/>
      <dgm:spPr/>
    </dgm:pt>
    <dgm:pt modelId="{8D9392D2-E8B6-4051-AF2A-A3FC32E77870}" type="pres">
      <dgm:prSet presAssocID="{94BED61D-3A57-41EB-9AC0-8384C03DA624}" presName="textRect" presStyleLbl="revTx" presStyleIdx="0" presStyleCnt="4">
        <dgm:presLayoutVars>
          <dgm:chMax val="1"/>
          <dgm:chPref val="1"/>
        </dgm:presLayoutVars>
      </dgm:prSet>
      <dgm:spPr/>
    </dgm:pt>
    <dgm:pt modelId="{CAFA5DA7-8DE2-4799-8103-1E2493F97F83}" type="pres">
      <dgm:prSet presAssocID="{697E34AF-EB16-4ECE-B39A-335B087693AD}" presName="sibTrans" presStyleLbl="sibTrans2D1" presStyleIdx="0" presStyleCnt="0"/>
      <dgm:spPr/>
    </dgm:pt>
    <dgm:pt modelId="{79392A23-9E84-409C-8C0A-55F07644FE3B}" type="pres">
      <dgm:prSet presAssocID="{90E4D1C8-79F7-4948-A1E4-B58A67E60D5F}" presName="compNode" presStyleCnt="0"/>
      <dgm:spPr/>
    </dgm:pt>
    <dgm:pt modelId="{4B683EDB-9821-4063-8DDD-471762D5C38A}" type="pres">
      <dgm:prSet presAssocID="{90E4D1C8-79F7-4948-A1E4-B58A67E60D5F}" presName="iconBgRect" presStyleLbl="bgShp" presStyleIdx="1" presStyleCnt="4"/>
      <dgm:spPr/>
    </dgm:pt>
    <dgm:pt modelId="{EB8FA52A-A907-446D-AEC8-D46D0FE327E6}" type="pres">
      <dgm:prSet presAssocID="{90E4D1C8-79F7-4948-A1E4-B58A67E60D5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25CD99FE-B43E-4637-B4C9-3A389A8F248D}" type="pres">
      <dgm:prSet presAssocID="{90E4D1C8-79F7-4948-A1E4-B58A67E60D5F}" presName="spaceRect" presStyleCnt="0"/>
      <dgm:spPr/>
    </dgm:pt>
    <dgm:pt modelId="{371132A7-3BD2-44DD-94B5-739BCDDACB33}" type="pres">
      <dgm:prSet presAssocID="{90E4D1C8-79F7-4948-A1E4-B58A67E60D5F}" presName="textRect" presStyleLbl="revTx" presStyleIdx="1" presStyleCnt="4">
        <dgm:presLayoutVars>
          <dgm:chMax val="1"/>
          <dgm:chPref val="1"/>
        </dgm:presLayoutVars>
      </dgm:prSet>
      <dgm:spPr/>
    </dgm:pt>
    <dgm:pt modelId="{68EEFB08-4EA4-434B-8431-BE926240FF90}" type="pres">
      <dgm:prSet presAssocID="{4F51A065-DD1E-4092-A3AF-446FF97092CC}" presName="sibTrans" presStyleLbl="sibTrans2D1" presStyleIdx="0" presStyleCnt="0"/>
      <dgm:spPr/>
    </dgm:pt>
    <dgm:pt modelId="{0C5A5367-A378-490D-91C7-EBB8EB281879}" type="pres">
      <dgm:prSet presAssocID="{6A89ADB8-855A-48E8-BD7C-0F52A6135A6F}" presName="compNode" presStyleCnt="0"/>
      <dgm:spPr/>
    </dgm:pt>
    <dgm:pt modelId="{70B5F148-0955-4972-903C-75753E1CA5F1}" type="pres">
      <dgm:prSet presAssocID="{6A89ADB8-855A-48E8-BD7C-0F52A6135A6F}" presName="iconBgRect" presStyleLbl="bgShp" presStyleIdx="2" presStyleCnt="4"/>
      <dgm:spPr/>
    </dgm:pt>
    <dgm:pt modelId="{2CBC609F-2FC2-4204-B4B9-67BEBDF4F7B4}" type="pres">
      <dgm:prSet presAssocID="{6A89ADB8-855A-48E8-BD7C-0F52A6135A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57ED0D63-CA38-4A59-AE77-A2DB2E2455FD}" type="pres">
      <dgm:prSet presAssocID="{6A89ADB8-855A-48E8-BD7C-0F52A6135A6F}" presName="spaceRect" presStyleCnt="0"/>
      <dgm:spPr/>
    </dgm:pt>
    <dgm:pt modelId="{A41D3107-2ECA-49C0-BD8D-3FC09C0C1C32}" type="pres">
      <dgm:prSet presAssocID="{6A89ADB8-855A-48E8-BD7C-0F52A6135A6F}" presName="textRect" presStyleLbl="revTx" presStyleIdx="2" presStyleCnt="4">
        <dgm:presLayoutVars>
          <dgm:chMax val="1"/>
          <dgm:chPref val="1"/>
        </dgm:presLayoutVars>
      </dgm:prSet>
      <dgm:spPr/>
    </dgm:pt>
    <dgm:pt modelId="{685CB704-935D-493E-8D3D-FB39DDDA6B96}" type="pres">
      <dgm:prSet presAssocID="{B9018CC0-2BAA-43BF-ABA4-2A7D3D9D74DE}" presName="sibTrans" presStyleLbl="sibTrans2D1" presStyleIdx="0" presStyleCnt="0"/>
      <dgm:spPr/>
    </dgm:pt>
    <dgm:pt modelId="{EF8E358A-3360-4758-9FD1-DB8E47BA5754}" type="pres">
      <dgm:prSet presAssocID="{8ABE50BA-E855-499B-90B2-DAEDD4009663}" presName="compNode" presStyleCnt="0"/>
      <dgm:spPr/>
    </dgm:pt>
    <dgm:pt modelId="{C3FE4B14-3A10-47AB-BF67-A5D3958BB5B6}" type="pres">
      <dgm:prSet presAssocID="{8ABE50BA-E855-499B-90B2-DAEDD4009663}" presName="iconBgRect" presStyleLbl="bgShp" presStyleIdx="3" presStyleCnt="4"/>
      <dgm:spPr/>
    </dgm:pt>
    <dgm:pt modelId="{4C603DE1-4869-4152-8D23-3EAF81727BF6}" type="pres">
      <dgm:prSet presAssocID="{8ABE50BA-E855-499B-90B2-DAEDD40096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rt Phone"/>
        </a:ext>
      </dgm:extLst>
    </dgm:pt>
    <dgm:pt modelId="{D856BCAB-CB0A-48C7-9943-D7EE1F78D3C2}" type="pres">
      <dgm:prSet presAssocID="{8ABE50BA-E855-499B-90B2-DAEDD4009663}" presName="spaceRect" presStyleCnt="0"/>
      <dgm:spPr/>
    </dgm:pt>
    <dgm:pt modelId="{8A3F5133-1E70-488E-9C53-E149350B62EA}" type="pres">
      <dgm:prSet presAssocID="{8ABE50BA-E855-499B-90B2-DAEDD4009663}" presName="textRect" presStyleLbl="revTx" presStyleIdx="3" presStyleCnt="4">
        <dgm:presLayoutVars>
          <dgm:chMax val="1"/>
          <dgm:chPref val="1"/>
        </dgm:presLayoutVars>
      </dgm:prSet>
      <dgm:spPr/>
    </dgm:pt>
  </dgm:ptLst>
  <dgm:cxnLst>
    <dgm:cxn modelId="{EB60BA22-E5AB-4A56-AAF4-062DEF42F143}" type="presOf" srcId="{94BED61D-3A57-41EB-9AC0-8384C03DA624}" destId="{8D9392D2-E8B6-4051-AF2A-A3FC32E77870}" srcOrd="0" destOrd="0" presId="urn:microsoft.com/office/officeart/2018/2/layout/IconCircleList"/>
    <dgm:cxn modelId="{6CCA0F30-F9B5-4AE4-A6AD-2975DDF91335}" type="presOf" srcId="{6A89ADB8-855A-48E8-BD7C-0F52A6135A6F}" destId="{A41D3107-2ECA-49C0-BD8D-3FC09C0C1C32}" srcOrd="0" destOrd="0" presId="urn:microsoft.com/office/officeart/2018/2/layout/IconCircleList"/>
    <dgm:cxn modelId="{A8EB3A35-4AFD-4257-AE6F-35BFCEFD1CDA}" type="presOf" srcId="{B9018CC0-2BAA-43BF-ABA4-2A7D3D9D74DE}" destId="{685CB704-935D-493E-8D3D-FB39DDDA6B96}" srcOrd="0" destOrd="0" presId="urn:microsoft.com/office/officeart/2018/2/layout/IconCircleList"/>
    <dgm:cxn modelId="{4D843E65-FE33-41CD-8654-0F136E0843B9}" srcId="{39EB28E5-0C53-46BE-8780-A76D6E2DFD7F}" destId="{90E4D1C8-79F7-4948-A1E4-B58A67E60D5F}" srcOrd="1" destOrd="0" parTransId="{ED18D1B9-AD5C-40CB-A7D3-8A87980344B5}" sibTransId="{4F51A065-DD1E-4092-A3AF-446FF97092CC}"/>
    <dgm:cxn modelId="{85783F80-DF12-4A61-9569-C1D0590CABB1}" srcId="{39EB28E5-0C53-46BE-8780-A76D6E2DFD7F}" destId="{8ABE50BA-E855-499B-90B2-DAEDD4009663}" srcOrd="3" destOrd="0" parTransId="{1993A4D7-97AD-4DE1-AA52-76DD0D3943C3}" sibTransId="{D8E8CCFC-BB31-49C1-97A3-F1974180E783}"/>
    <dgm:cxn modelId="{62C1F581-B4AA-45AD-9423-8AF63294C8F3}" type="presOf" srcId="{8ABE50BA-E855-499B-90B2-DAEDD4009663}" destId="{8A3F5133-1E70-488E-9C53-E149350B62EA}" srcOrd="0" destOrd="0" presId="urn:microsoft.com/office/officeart/2018/2/layout/IconCircleList"/>
    <dgm:cxn modelId="{0DF7D786-9B36-4FD0-B561-0E65F031B0A2}" type="presOf" srcId="{90E4D1C8-79F7-4948-A1E4-B58A67E60D5F}" destId="{371132A7-3BD2-44DD-94B5-739BCDDACB33}" srcOrd="0" destOrd="0" presId="urn:microsoft.com/office/officeart/2018/2/layout/IconCircleList"/>
    <dgm:cxn modelId="{C5339CA9-A001-4A2A-BBA7-0660568FF7B5}" type="presOf" srcId="{39EB28E5-0C53-46BE-8780-A76D6E2DFD7F}" destId="{EF384538-310D-4744-A970-DB2DC3745C2E}" srcOrd="0" destOrd="0" presId="urn:microsoft.com/office/officeart/2018/2/layout/IconCircleList"/>
    <dgm:cxn modelId="{E92562B8-F8FC-490D-B9BF-1B6F8BFF19F7}" srcId="{39EB28E5-0C53-46BE-8780-A76D6E2DFD7F}" destId="{6A89ADB8-855A-48E8-BD7C-0F52A6135A6F}" srcOrd="2" destOrd="0" parTransId="{C71A902C-1BAE-42CB-B8CB-B7685E4E6E54}" sibTransId="{B9018CC0-2BAA-43BF-ABA4-2A7D3D9D74DE}"/>
    <dgm:cxn modelId="{D798A8D6-9215-4856-A1B2-87B05C8D0199}" type="presOf" srcId="{4F51A065-DD1E-4092-A3AF-446FF97092CC}" destId="{68EEFB08-4EA4-434B-8431-BE926240FF90}" srcOrd="0" destOrd="0" presId="urn:microsoft.com/office/officeart/2018/2/layout/IconCircleList"/>
    <dgm:cxn modelId="{044FC5DA-F579-4CA5-99D3-CC17D344D6C5}" srcId="{39EB28E5-0C53-46BE-8780-A76D6E2DFD7F}" destId="{94BED61D-3A57-41EB-9AC0-8384C03DA624}" srcOrd="0" destOrd="0" parTransId="{6D09B6B2-8ED0-4E78-97A4-07B5F7F3543E}" sibTransId="{697E34AF-EB16-4ECE-B39A-335B087693AD}"/>
    <dgm:cxn modelId="{408498F0-F7DA-4A18-904F-9C953932983E}" type="presOf" srcId="{697E34AF-EB16-4ECE-B39A-335B087693AD}" destId="{CAFA5DA7-8DE2-4799-8103-1E2493F97F83}" srcOrd="0" destOrd="0" presId="urn:microsoft.com/office/officeart/2018/2/layout/IconCircleList"/>
    <dgm:cxn modelId="{B950A877-A90A-4CB8-A4D1-D6DDE069F863}" type="presParOf" srcId="{EF384538-310D-4744-A970-DB2DC3745C2E}" destId="{38F0D34A-A68E-40FF-AF0E-76A00AA229A0}" srcOrd="0" destOrd="0" presId="urn:microsoft.com/office/officeart/2018/2/layout/IconCircleList"/>
    <dgm:cxn modelId="{5F04A704-C8AD-425C-92DE-CD11FDDD7CD6}" type="presParOf" srcId="{38F0D34A-A68E-40FF-AF0E-76A00AA229A0}" destId="{F8DD85E3-1BCF-4371-9DA5-07220FB1F5EF}" srcOrd="0" destOrd="0" presId="urn:microsoft.com/office/officeart/2018/2/layout/IconCircleList"/>
    <dgm:cxn modelId="{1033CA5C-C526-4755-A9AE-0B9180D4CACF}" type="presParOf" srcId="{F8DD85E3-1BCF-4371-9DA5-07220FB1F5EF}" destId="{33B9FBB8-B4FF-4B6C-AC3F-BD4D80B2CC47}" srcOrd="0" destOrd="0" presId="urn:microsoft.com/office/officeart/2018/2/layout/IconCircleList"/>
    <dgm:cxn modelId="{D61D9D5F-7816-42F8-8BD5-6FF624161A52}" type="presParOf" srcId="{F8DD85E3-1BCF-4371-9DA5-07220FB1F5EF}" destId="{45D15836-5079-4FAE-BAEB-2609AD5D488C}" srcOrd="1" destOrd="0" presId="urn:microsoft.com/office/officeart/2018/2/layout/IconCircleList"/>
    <dgm:cxn modelId="{6A880097-AEB5-4FB1-B677-4C1BFEAD7CA6}" type="presParOf" srcId="{F8DD85E3-1BCF-4371-9DA5-07220FB1F5EF}" destId="{DC9C3FC3-A522-47FE-8693-174193BD8DB1}" srcOrd="2" destOrd="0" presId="urn:microsoft.com/office/officeart/2018/2/layout/IconCircleList"/>
    <dgm:cxn modelId="{A18E6F15-3055-4459-A022-7A9497515CF9}" type="presParOf" srcId="{F8DD85E3-1BCF-4371-9DA5-07220FB1F5EF}" destId="{8D9392D2-E8B6-4051-AF2A-A3FC32E77870}" srcOrd="3" destOrd="0" presId="urn:microsoft.com/office/officeart/2018/2/layout/IconCircleList"/>
    <dgm:cxn modelId="{C9324BE1-FA57-493A-B819-AA8E22679BAB}" type="presParOf" srcId="{38F0D34A-A68E-40FF-AF0E-76A00AA229A0}" destId="{CAFA5DA7-8DE2-4799-8103-1E2493F97F83}" srcOrd="1" destOrd="0" presId="urn:microsoft.com/office/officeart/2018/2/layout/IconCircleList"/>
    <dgm:cxn modelId="{704297E1-FC6E-4822-BA3E-F464F7465741}" type="presParOf" srcId="{38F0D34A-A68E-40FF-AF0E-76A00AA229A0}" destId="{79392A23-9E84-409C-8C0A-55F07644FE3B}" srcOrd="2" destOrd="0" presId="urn:microsoft.com/office/officeart/2018/2/layout/IconCircleList"/>
    <dgm:cxn modelId="{3FD06F8B-1989-4700-A1B4-EAD7098752B0}" type="presParOf" srcId="{79392A23-9E84-409C-8C0A-55F07644FE3B}" destId="{4B683EDB-9821-4063-8DDD-471762D5C38A}" srcOrd="0" destOrd="0" presId="urn:microsoft.com/office/officeart/2018/2/layout/IconCircleList"/>
    <dgm:cxn modelId="{D2BFA76E-E219-40D6-AFC2-FB0335C3CA1F}" type="presParOf" srcId="{79392A23-9E84-409C-8C0A-55F07644FE3B}" destId="{EB8FA52A-A907-446D-AEC8-D46D0FE327E6}" srcOrd="1" destOrd="0" presId="urn:microsoft.com/office/officeart/2018/2/layout/IconCircleList"/>
    <dgm:cxn modelId="{914A5B11-64E7-468A-A468-668A1EB9B97C}" type="presParOf" srcId="{79392A23-9E84-409C-8C0A-55F07644FE3B}" destId="{25CD99FE-B43E-4637-B4C9-3A389A8F248D}" srcOrd="2" destOrd="0" presId="urn:microsoft.com/office/officeart/2018/2/layout/IconCircleList"/>
    <dgm:cxn modelId="{B4CC9818-0BC9-4847-9E48-2A600E958D0F}" type="presParOf" srcId="{79392A23-9E84-409C-8C0A-55F07644FE3B}" destId="{371132A7-3BD2-44DD-94B5-739BCDDACB33}" srcOrd="3" destOrd="0" presId="urn:microsoft.com/office/officeart/2018/2/layout/IconCircleList"/>
    <dgm:cxn modelId="{DDA207D3-3F1E-4A81-B2A6-36FF90BE30E6}" type="presParOf" srcId="{38F0D34A-A68E-40FF-AF0E-76A00AA229A0}" destId="{68EEFB08-4EA4-434B-8431-BE926240FF90}" srcOrd="3" destOrd="0" presId="urn:microsoft.com/office/officeart/2018/2/layout/IconCircleList"/>
    <dgm:cxn modelId="{BFE38AAB-8B50-482E-8E18-3566DD80A3B5}" type="presParOf" srcId="{38F0D34A-A68E-40FF-AF0E-76A00AA229A0}" destId="{0C5A5367-A378-490D-91C7-EBB8EB281879}" srcOrd="4" destOrd="0" presId="urn:microsoft.com/office/officeart/2018/2/layout/IconCircleList"/>
    <dgm:cxn modelId="{525AD1FD-78D2-441D-BE1A-AD36C325634A}" type="presParOf" srcId="{0C5A5367-A378-490D-91C7-EBB8EB281879}" destId="{70B5F148-0955-4972-903C-75753E1CA5F1}" srcOrd="0" destOrd="0" presId="urn:microsoft.com/office/officeart/2018/2/layout/IconCircleList"/>
    <dgm:cxn modelId="{CFE422EA-64BC-4808-B92D-B0B3AFF2C170}" type="presParOf" srcId="{0C5A5367-A378-490D-91C7-EBB8EB281879}" destId="{2CBC609F-2FC2-4204-B4B9-67BEBDF4F7B4}" srcOrd="1" destOrd="0" presId="urn:microsoft.com/office/officeart/2018/2/layout/IconCircleList"/>
    <dgm:cxn modelId="{D0196733-A641-4428-A0FA-F548CF3C658E}" type="presParOf" srcId="{0C5A5367-A378-490D-91C7-EBB8EB281879}" destId="{57ED0D63-CA38-4A59-AE77-A2DB2E2455FD}" srcOrd="2" destOrd="0" presId="urn:microsoft.com/office/officeart/2018/2/layout/IconCircleList"/>
    <dgm:cxn modelId="{70B67699-43D3-491F-AC01-4EAB06FF8540}" type="presParOf" srcId="{0C5A5367-A378-490D-91C7-EBB8EB281879}" destId="{A41D3107-2ECA-49C0-BD8D-3FC09C0C1C32}" srcOrd="3" destOrd="0" presId="urn:microsoft.com/office/officeart/2018/2/layout/IconCircleList"/>
    <dgm:cxn modelId="{EA3FD3FA-1B82-45FE-A86C-7703698502A8}" type="presParOf" srcId="{38F0D34A-A68E-40FF-AF0E-76A00AA229A0}" destId="{685CB704-935D-493E-8D3D-FB39DDDA6B96}" srcOrd="5" destOrd="0" presId="urn:microsoft.com/office/officeart/2018/2/layout/IconCircleList"/>
    <dgm:cxn modelId="{EBFD15AE-9726-4188-915F-93F659BE1A57}" type="presParOf" srcId="{38F0D34A-A68E-40FF-AF0E-76A00AA229A0}" destId="{EF8E358A-3360-4758-9FD1-DB8E47BA5754}" srcOrd="6" destOrd="0" presId="urn:microsoft.com/office/officeart/2018/2/layout/IconCircleList"/>
    <dgm:cxn modelId="{0A0AD0C0-4D6E-4701-A931-AB14EB5626F0}" type="presParOf" srcId="{EF8E358A-3360-4758-9FD1-DB8E47BA5754}" destId="{C3FE4B14-3A10-47AB-BF67-A5D3958BB5B6}" srcOrd="0" destOrd="0" presId="urn:microsoft.com/office/officeart/2018/2/layout/IconCircleList"/>
    <dgm:cxn modelId="{253060D8-AC3E-4D49-A127-8A00B59BD023}" type="presParOf" srcId="{EF8E358A-3360-4758-9FD1-DB8E47BA5754}" destId="{4C603DE1-4869-4152-8D23-3EAF81727BF6}" srcOrd="1" destOrd="0" presId="urn:microsoft.com/office/officeart/2018/2/layout/IconCircleList"/>
    <dgm:cxn modelId="{2CD6B43C-D25B-4DFB-B678-8F5535B9580C}" type="presParOf" srcId="{EF8E358A-3360-4758-9FD1-DB8E47BA5754}" destId="{D856BCAB-CB0A-48C7-9943-D7EE1F78D3C2}" srcOrd="2" destOrd="0" presId="urn:microsoft.com/office/officeart/2018/2/layout/IconCircleList"/>
    <dgm:cxn modelId="{A29DA764-1701-4BF8-923C-5D66870B68E1}" type="presParOf" srcId="{EF8E358A-3360-4758-9FD1-DB8E47BA5754}" destId="{8A3F5133-1E70-488E-9C53-E149350B62E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872F10-728E-4D73-8414-D88DDAAA4E33}"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4BD6A337-48C6-4739-A18C-C4AB81CB9C3C}">
      <dgm:prSet custT="1"/>
      <dgm:spPr/>
      <dgm:t>
        <a:bodyPr/>
        <a:lstStyle/>
        <a:p>
          <a:r>
            <a:rPr lang="en-US" sz="4400" dirty="0"/>
            <a:t>Education</a:t>
          </a:r>
        </a:p>
      </dgm:t>
    </dgm:pt>
    <dgm:pt modelId="{C7E70E87-FA1A-4516-A4E6-A53C371FC59C}" type="parTrans" cxnId="{8E1D326B-83D6-4F5B-B676-1B2A0E1FAA02}">
      <dgm:prSet/>
      <dgm:spPr/>
      <dgm:t>
        <a:bodyPr/>
        <a:lstStyle/>
        <a:p>
          <a:endParaRPr lang="en-US"/>
        </a:p>
      </dgm:t>
    </dgm:pt>
    <dgm:pt modelId="{C82A35EC-2141-42BE-B781-547060162CF3}" type="sibTrans" cxnId="{8E1D326B-83D6-4F5B-B676-1B2A0E1FAA02}">
      <dgm:prSet/>
      <dgm:spPr/>
      <dgm:t>
        <a:bodyPr/>
        <a:lstStyle/>
        <a:p>
          <a:endParaRPr lang="en-US"/>
        </a:p>
      </dgm:t>
    </dgm:pt>
    <dgm:pt modelId="{5C4F22E6-706B-4378-9B91-E968A2C45FF6}">
      <dgm:prSet custT="1"/>
      <dgm:spPr/>
      <dgm:t>
        <a:bodyPr/>
        <a:lstStyle/>
        <a:p>
          <a:r>
            <a:rPr lang="en-US" sz="4000" dirty="0"/>
            <a:t>Early Detection</a:t>
          </a:r>
        </a:p>
      </dgm:t>
    </dgm:pt>
    <dgm:pt modelId="{49E69551-2188-4026-9553-7917C60B5A3C}" type="parTrans" cxnId="{BC80E3A8-7353-41C7-ACD2-1BEE64735568}">
      <dgm:prSet/>
      <dgm:spPr/>
      <dgm:t>
        <a:bodyPr/>
        <a:lstStyle/>
        <a:p>
          <a:endParaRPr lang="en-US"/>
        </a:p>
      </dgm:t>
    </dgm:pt>
    <dgm:pt modelId="{E8BEE9CB-C709-4D51-85E2-1A3460DDB1FB}" type="sibTrans" cxnId="{BC80E3A8-7353-41C7-ACD2-1BEE64735568}">
      <dgm:prSet/>
      <dgm:spPr/>
      <dgm:t>
        <a:bodyPr/>
        <a:lstStyle/>
        <a:p>
          <a:endParaRPr lang="en-US"/>
        </a:p>
      </dgm:t>
    </dgm:pt>
    <dgm:pt modelId="{6DE957A5-01C3-458B-91CE-B588D5192C91}">
      <dgm:prSet custT="1"/>
      <dgm:spPr/>
      <dgm:t>
        <a:bodyPr/>
        <a:lstStyle/>
        <a:p>
          <a:r>
            <a:rPr lang="en-US" sz="4000" dirty="0"/>
            <a:t>Healthy Brains For ALL</a:t>
          </a:r>
        </a:p>
      </dgm:t>
    </dgm:pt>
    <dgm:pt modelId="{E1CFE787-8E97-4AB0-9E55-5C9A5665E6A3}" type="parTrans" cxnId="{6D5FD56C-DDEB-48F5-A3FB-26563FCE98D1}">
      <dgm:prSet/>
      <dgm:spPr/>
      <dgm:t>
        <a:bodyPr/>
        <a:lstStyle/>
        <a:p>
          <a:endParaRPr lang="en-US"/>
        </a:p>
      </dgm:t>
    </dgm:pt>
    <dgm:pt modelId="{9939D3ED-5C39-47F4-BBB4-453703024801}" type="sibTrans" cxnId="{6D5FD56C-DDEB-48F5-A3FB-26563FCE98D1}">
      <dgm:prSet/>
      <dgm:spPr/>
      <dgm:t>
        <a:bodyPr/>
        <a:lstStyle/>
        <a:p>
          <a:endParaRPr lang="en-US"/>
        </a:p>
      </dgm:t>
    </dgm:pt>
    <dgm:pt modelId="{376F3E9F-C190-45FE-BF35-395A09BC9B9A}" type="pres">
      <dgm:prSet presAssocID="{73872F10-728E-4D73-8414-D88DDAAA4E33}" presName="outerComposite" presStyleCnt="0">
        <dgm:presLayoutVars>
          <dgm:chMax val="5"/>
          <dgm:dir/>
          <dgm:resizeHandles val="exact"/>
        </dgm:presLayoutVars>
      </dgm:prSet>
      <dgm:spPr/>
    </dgm:pt>
    <dgm:pt modelId="{FE5BAF6A-241D-4C65-89A1-958368E35302}" type="pres">
      <dgm:prSet presAssocID="{73872F10-728E-4D73-8414-D88DDAAA4E33}" presName="dummyMaxCanvas" presStyleCnt="0">
        <dgm:presLayoutVars/>
      </dgm:prSet>
      <dgm:spPr/>
    </dgm:pt>
    <dgm:pt modelId="{520EE0F6-D342-432D-AF3E-5670BC4FD57F}" type="pres">
      <dgm:prSet presAssocID="{73872F10-728E-4D73-8414-D88DDAAA4E33}" presName="ThreeNodes_1" presStyleLbl="node1" presStyleIdx="0" presStyleCnt="3" custLinFactNeighborY="1834">
        <dgm:presLayoutVars>
          <dgm:bulletEnabled val="1"/>
        </dgm:presLayoutVars>
      </dgm:prSet>
      <dgm:spPr/>
    </dgm:pt>
    <dgm:pt modelId="{133F4995-E7AC-4752-AE0B-20372909FB2D}" type="pres">
      <dgm:prSet presAssocID="{73872F10-728E-4D73-8414-D88DDAAA4E33}" presName="ThreeNodes_2" presStyleLbl="node1" presStyleIdx="1" presStyleCnt="3">
        <dgm:presLayoutVars>
          <dgm:bulletEnabled val="1"/>
        </dgm:presLayoutVars>
      </dgm:prSet>
      <dgm:spPr/>
    </dgm:pt>
    <dgm:pt modelId="{19648993-1E4C-41ED-B76E-74BAE650607C}" type="pres">
      <dgm:prSet presAssocID="{73872F10-728E-4D73-8414-D88DDAAA4E33}" presName="ThreeNodes_3" presStyleLbl="node1" presStyleIdx="2" presStyleCnt="3" custScaleX="95006">
        <dgm:presLayoutVars>
          <dgm:bulletEnabled val="1"/>
        </dgm:presLayoutVars>
      </dgm:prSet>
      <dgm:spPr/>
    </dgm:pt>
    <dgm:pt modelId="{2A72C6E7-1562-465D-B14C-45362DB102FC}" type="pres">
      <dgm:prSet presAssocID="{73872F10-728E-4D73-8414-D88DDAAA4E33}" presName="ThreeConn_1-2" presStyleLbl="fgAccFollowNode1" presStyleIdx="0" presStyleCnt="2">
        <dgm:presLayoutVars>
          <dgm:bulletEnabled val="1"/>
        </dgm:presLayoutVars>
      </dgm:prSet>
      <dgm:spPr/>
    </dgm:pt>
    <dgm:pt modelId="{7A6B4765-C787-472C-9AC1-94D13D109E5D}" type="pres">
      <dgm:prSet presAssocID="{73872F10-728E-4D73-8414-D88DDAAA4E33}" presName="ThreeConn_2-3" presStyleLbl="fgAccFollowNode1" presStyleIdx="1" presStyleCnt="2">
        <dgm:presLayoutVars>
          <dgm:bulletEnabled val="1"/>
        </dgm:presLayoutVars>
      </dgm:prSet>
      <dgm:spPr/>
    </dgm:pt>
    <dgm:pt modelId="{1322C68F-0D0C-433D-B257-C6ABC6A80C23}" type="pres">
      <dgm:prSet presAssocID="{73872F10-728E-4D73-8414-D88DDAAA4E33}" presName="ThreeNodes_1_text" presStyleLbl="node1" presStyleIdx="2" presStyleCnt="3">
        <dgm:presLayoutVars>
          <dgm:bulletEnabled val="1"/>
        </dgm:presLayoutVars>
      </dgm:prSet>
      <dgm:spPr/>
    </dgm:pt>
    <dgm:pt modelId="{97B9A68E-CE7B-4D4D-A92D-75616162A4BF}" type="pres">
      <dgm:prSet presAssocID="{73872F10-728E-4D73-8414-D88DDAAA4E33}" presName="ThreeNodes_2_text" presStyleLbl="node1" presStyleIdx="2" presStyleCnt="3">
        <dgm:presLayoutVars>
          <dgm:bulletEnabled val="1"/>
        </dgm:presLayoutVars>
      </dgm:prSet>
      <dgm:spPr/>
    </dgm:pt>
    <dgm:pt modelId="{6EB0C4B4-B641-4D6D-99D7-E71894E8D7FC}" type="pres">
      <dgm:prSet presAssocID="{73872F10-728E-4D73-8414-D88DDAAA4E33}" presName="ThreeNodes_3_text" presStyleLbl="node1" presStyleIdx="2" presStyleCnt="3">
        <dgm:presLayoutVars>
          <dgm:bulletEnabled val="1"/>
        </dgm:presLayoutVars>
      </dgm:prSet>
      <dgm:spPr/>
    </dgm:pt>
  </dgm:ptLst>
  <dgm:cxnLst>
    <dgm:cxn modelId="{3DDA5513-FF83-45AB-92F4-562D08B89CDF}" type="presOf" srcId="{5C4F22E6-706B-4378-9B91-E968A2C45FF6}" destId="{133F4995-E7AC-4752-AE0B-20372909FB2D}" srcOrd="0" destOrd="0" presId="urn:microsoft.com/office/officeart/2005/8/layout/vProcess5"/>
    <dgm:cxn modelId="{74D15F15-9114-4629-8254-913161CABFED}" type="presOf" srcId="{4BD6A337-48C6-4739-A18C-C4AB81CB9C3C}" destId="{520EE0F6-D342-432D-AF3E-5670BC4FD57F}" srcOrd="0" destOrd="0" presId="urn:microsoft.com/office/officeart/2005/8/layout/vProcess5"/>
    <dgm:cxn modelId="{2AE9CA1A-EEDC-4845-A107-799E0B528CE7}" type="presOf" srcId="{E8BEE9CB-C709-4D51-85E2-1A3460DDB1FB}" destId="{7A6B4765-C787-472C-9AC1-94D13D109E5D}" srcOrd="0" destOrd="0" presId="urn:microsoft.com/office/officeart/2005/8/layout/vProcess5"/>
    <dgm:cxn modelId="{F07E3C65-EBF9-4B21-9087-A6F53C1D630A}" type="presOf" srcId="{5C4F22E6-706B-4378-9B91-E968A2C45FF6}" destId="{97B9A68E-CE7B-4D4D-A92D-75616162A4BF}" srcOrd="1" destOrd="0" presId="urn:microsoft.com/office/officeart/2005/8/layout/vProcess5"/>
    <dgm:cxn modelId="{8E1D326B-83D6-4F5B-B676-1B2A0E1FAA02}" srcId="{73872F10-728E-4D73-8414-D88DDAAA4E33}" destId="{4BD6A337-48C6-4739-A18C-C4AB81CB9C3C}" srcOrd="0" destOrd="0" parTransId="{C7E70E87-FA1A-4516-A4E6-A53C371FC59C}" sibTransId="{C82A35EC-2141-42BE-B781-547060162CF3}"/>
    <dgm:cxn modelId="{6D5FD56C-DDEB-48F5-A3FB-26563FCE98D1}" srcId="{73872F10-728E-4D73-8414-D88DDAAA4E33}" destId="{6DE957A5-01C3-458B-91CE-B588D5192C91}" srcOrd="2" destOrd="0" parTransId="{E1CFE787-8E97-4AB0-9E55-5C9A5665E6A3}" sibTransId="{9939D3ED-5C39-47F4-BBB4-453703024801}"/>
    <dgm:cxn modelId="{0F97465A-EBA4-407B-9760-A0B8D2A0EA27}" type="presOf" srcId="{4BD6A337-48C6-4739-A18C-C4AB81CB9C3C}" destId="{1322C68F-0D0C-433D-B257-C6ABC6A80C23}" srcOrd="1" destOrd="0" presId="urn:microsoft.com/office/officeart/2005/8/layout/vProcess5"/>
    <dgm:cxn modelId="{BC80E3A8-7353-41C7-ACD2-1BEE64735568}" srcId="{73872F10-728E-4D73-8414-D88DDAAA4E33}" destId="{5C4F22E6-706B-4378-9B91-E968A2C45FF6}" srcOrd="1" destOrd="0" parTransId="{49E69551-2188-4026-9553-7917C60B5A3C}" sibTransId="{E8BEE9CB-C709-4D51-85E2-1A3460DDB1FB}"/>
    <dgm:cxn modelId="{7CB12AD1-6E8F-4E8D-BCE4-2EF1280C9605}" type="presOf" srcId="{C82A35EC-2141-42BE-B781-547060162CF3}" destId="{2A72C6E7-1562-465D-B14C-45362DB102FC}" srcOrd="0" destOrd="0" presId="urn:microsoft.com/office/officeart/2005/8/layout/vProcess5"/>
    <dgm:cxn modelId="{4F6257E2-9D33-4E7B-89D8-C5AC74AAE43C}" type="presOf" srcId="{6DE957A5-01C3-458B-91CE-B588D5192C91}" destId="{6EB0C4B4-B641-4D6D-99D7-E71894E8D7FC}" srcOrd="1" destOrd="0" presId="urn:microsoft.com/office/officeart/2005/8/layout/vProcess5"/>
    <dgm:cxn modelId="{78BAEEF7-6CBB-4A40-89ED-46B66178425E}" type="presOf" srcId="{6DE957A5-01C3-458B-91CE-B588D5192C91}" destId="{19648993-1E4C-41ED-B76E-74BAE650607C}" srcOrd="0" destOrd="0" presId="urn:microsoft.com/office/officeart/2005/8/layout/vProcess5"/>
    <dgm:cxn modelId="{4B854BFC-BE3B-465D-81D0-D7C4A474DB8E}" type="presOf" srcId="{73872F10-728E-4D73-8414-D88DDAAA4E33}" destId="{376F3E9F-C190-45FE-BF35-395A09BC9B9A}" srcOrd="0" destOrd="0" presId="urn:microsoft.com/office/officeart/2005/8/layout/vProcess5"/>
    <dgm:cxn modelId="{FEF9F36E-D674-4A52-AA25-604C8632C7E0}" type="presParOf" srcId="{376F3E9F-C190-45FE-BF35-395A09BC9B9A}" destId="{FE5BAF6A-241D-4C65-89A1-958368E35302}" srcOrd="0" destOrd="0" presId="urn:microsoft.com/office/officeart/2005/8/layout/vProcess5"/>
    <dgm:cxn modelId="{09057066-C09A-4D56-8166-4AA93666FC7E}" type="presParOf" srcId="{376F3E9F-C190-45FE-BF35-395A09BC9B9A}" destId="{520EE0F6-D342-432D-AF3E-5670BC4FD57F}" srcOrd="1" destOrd="0" presId="urn:microsoft.com/office/officeart/2005/8/layout/vProcess5"/>
    <dgm:cxn modelId="{3A237FDC-CA3D-4BEF-BD37-CF0A99D59C40}" type="presParOf" srcId="{376F3E9F-C190-45FE-BF35-395A09BC9B9A}" destId="{133F4995-E7AC-4752-AE0B-20372909FB2D}" srcOrd="2" destOrd="0" presId="urn:microsoft.com/office/officeart/2005/8/layout/vProcess5"/>
    <dgm:cxn modelId="{A9B1CA98-1C1D-4301-9369-44DA7633046D}" type="presParOf" srcId="{376F3E9F-C190-45FE-BF35-395A09BC9B9A}" destId="{19648993-1E4C-41ED-B76E-74BAE650607C}" srcOrd="3" destOrd="0" presId="urn:microsoft.com/office/officeart/2005/8/layout/vProcess5"/>
    <dgm:cxn modelId="{105A7658-C892-43BE-A2FD-6CBA41DFA235}" type="presParOf" srcId="{376F3E9F-C190-45FE-BF35-395A09BC9B9A}" destId="{2A72C6E7-1562-465D-B14C-45362DB102FC}" srcOrd="4" destOrd="0" presId="urn:microsoft.com/office/officeart/2005/8/layout/vProcess5"/>
    <dgm:cxn modelId="{F2630935-99AB-48EF-81F2-23A065D577C2}" type="presParOf" srcId="{376F3E9F-C190-45FE-BF35-395A09BC9B9A}" destId="{7A6B4765-C787-472C-9AC1-94D13D109E5D}" srcOrd="5" destOrd="0" presId="urn:microsoft.com/office/officeart/2005/8/layout/vProcess5"/>
    <dgm:cxn modelId="{6CFDE671-124C-4534-90BD-A0F1A0FD4431}" type="presParOf" srcId="{376F3E9F-C190-45FE-BF35-395A09BC9B9A}" destId="{1322C68F-0D0C-433D-B257-C6ABC6A80C23}" srcOrd="6" destOrd="0" presId="urn:microsoft.com/office/officeart/2005/8/layout/vProcess5"/>
    <dgm:cxn modelId="{612E753D-56DF-4AB5-96E6-9A285D6DFCC6}" type="presParOf" srcId="{376F3E9F-C190-45FE-BF35-395A09BC9B9A}" destId="{97B9A68E-CE7B-4D4D-A92D-75616162A4BF}" srcOrd="7" destOrd="0" presId="urn:microsoft.com/office/officeart/2005/8/layout/vProcess5"/>
    <dgm:cxn modelId="{C6E73CE8-63CA-4183-BA97-E1DB0E2467DA}" type="presParOf" srcId="{376F3E9F-C190-45FE-BF35-395A09BC9B9A}" destId="{6EB0C4B4-B641-4D6D-99D7-E71894E8D7F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F3696-4D24-455D-BC88-36002CF4F4B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2BEF4745-4A47-4F7D-A05C-3F6BA15F9AA7}">
      <dgm:prSet custT="1"/>
      <dgm:spPr/>
      <dgm:t>
        <a:bodyPr/>
        <a:lstStyle/>
        <a:p>
          <a:pPr>
            <a:defRPr b="1"/>
          </a:pPr>
          <a:r>
            <a:rPr lang="en-US" sz="2400" dirty="0"/>
            <a:t>2021</a:t>
          </a:r>
        </a:p>
      </dgm:t>
    </dgm:pt>
    <dgm:pt modelId="{D14D92F2-60D2-4F22-BE09-3822F36924C4}" type="parTrans" cxnId="{612D337B-A0CF-468D-8FFE-DFF15FCA8845}">
      <dgm:prSet/>
      <dgm:spPr/>
      <dgm:t>
        <a:bodyPr/>
        <a:lstStyle/>
        <a:p>
          <a:endParaRPr lang="en-US"/>
        </a:p>
      </dgm:t>
    </dgm:pt>
    <dgm:pt modelId="{145BB782-74A3-4627-ABF8-74A47D1ECD1A}" type="sibTrans" cxnId="{612D337B-A0CF-468D-8FFE-DFF15FCA8845}">
      <dgm:prSet/>
      <dgm:spPr/>
      <dgm:t>
        <a:bodyPr/>
        <a:lstStyle/>
        <a:p>
          <a:endParaRPr lang="en-US"/>
        </a:p>
      </dgm:t>
    </dgm:pt>
    <dgm:pt modelId="{102ABB7B-1F8D-4589-A8D2-A638286B5378}">
      <dgm:prSet custT="1"/>
      <dgm:spPr/>
      <dgm:t>
        <a:bodyPr/>
        <a:lstStyle/>
        <a:p>
          <a:r>
            <a:rPr lang="en-US" sz="2800" dirty="0"/>
            <a:t>Aducanumab (</a:t>
          </a:r>
          <a:r>
            <a:rPr lang="en-US" sz="2800" dirty="0" err="1"/>
            <a:t>Aduhelm</a:t>
          </a:r>
          <a:r>
            <a:rPr lang="en-US" sz="2800" dirty="0"/>
            <a:t>): Biogen</a:t>
          </a:r>
        </a:p>
      </dgm:t>
    </dgm:pt>
    <dgm:pt modelId="{1F885D1D-28C9-495F-8E4D-308688515F67}" type="parTrans" cxnId="{C692DBB6-9FC1-4DA6-8CAD-3C7C0A424DF8}">
      <dgm:prSet/>
      <dgm:spPr/>
      <dgm:t>
        <a:bodyPr/>
        <a:lstStyle/>
        <a:p>
          <a:endParaRPr lang="en-US"/>
        </a:p>
      </dgm:t>
    </dgm:pt>
    <dgm:pt modelId="{4B9437AF-8896-406E-8722-92286832BD86}" type="sibTrans" cxnId="{C692DBB6-9FC1-4DA6-8CAD-3C7C0A424DF8}">
      <dgm:prSet/>
      <dgm:spPr/>
      <dgm:t>
        <a:bodyPr/>
        <a:lstStyle/>
        <a:p>
          <a:endParaRPr lang="en-US"/>
        </a:p>
      </dgm:t>
    </dgm:pt>
    <dgm:pt modelId="{3FC7DD3E-32FE-47B5-B501-4138BB6FD7E4}">
      <dgm:prSet custT="1"/>
      <dgm:spPr/>
      <dgm:t>
        <a:bodyPr/>
        <a:lstStyle/>
        <a:p>
          <a:pPr>
            <a:defRPr b="1"/>
          </a:pPr>
          <a:r>
            <a:rPr lang="en-US" sz="2400" dirty="0"/>
            <a:t>2023</a:t>
          </a:r>
        </a:p>
      </dgm:t>
    </dgm:pt>
    <dgm:pt modelId="{6E7BC3D1-2425-45A0-AE94-C91336C01B17}" type="parTrans" cxnId="{9994B756-0F1F-4B70-9B3C-550A0B8EE315}">
      <dgm:prSet/>
      <dgm:spPr/>
      <dgm:t>
        <a:bodyPr/>
        <a:lstStyle/>
        <a:p>
          <a:endParaRPr lang="en-US"/>
        </a:p>
      </dgm:t>
    </dgm:pt>
    <dgm:pt modelId="{42C055F3-5E60-4FA9-B360-F08DCC9B5541}" type="sibTrans" cxnId="{9994B756-0F1F-4B70-9B3C-550A0B8EE315}">
      <dgm:prSet/>
      <dgm:spPr/>
      <dgm:t>
        <a:bodyPr/>
        <a:lstStyle/>
        <a:p>
          <a:endParaRPr lang="en-US"/>
        </a:p>
      </dgm:t>
    </dgm:pt>
    <dgm:pt modelId="{4D845F45-160D-471D-A701-565BB43AF130}">
      <dgm:prSet custT="1"/>
      <dgm:spPr/>
      <dgm:t>
        <a:bodyPr/>
        <a:lstStyle/>
        <a:p>
          <a:r>
            <a:rPr lang="en-US" sz="2800" dirty="0" err="1"/>
            <a:t>Lecanemab</a:t>
          </a:r>
          <a:r>
            <a:rPr lang="en-US" sz="2800" dirty="0"/>
            <a:t> (</a:t>
          </a:r>
          <a:r>
            <a:rPr lang="en-US" sz="2800" dirty="0" err="1"/>
            <a:t>Leqembi</a:t>
          </a:r>
          <a:r>
            <a:rPr lang="en-US" sz="2800" dirty="0"/>
            <a:t>): Biogen &amp; Eisai </a:t>
          </a:r>
        </a:p>
      </dgm:t>
    </dgm:pt>
    <dgm:pt modelId="{4B6681BB-91A7-4096-9307-895442318CF9}" type="parTrans" cxnId="{474B4B8C-ECF3-4B92-8432-EB40A3C66BCB}">
      <dgm:prSet/>
      <dgm:spPr/>
      <dgm:t>
        <a:bodyPr/>
        <a:lstStyle/>
        <a:p>
          <a:endParaRPr lang="en-US"/>
        </a:p>
      </dgm:t>
    </dgm:pt>
    <dgm:pt modelId="{7A403865-C5B5-457E-B8D8-888BF73398FE}" type="sibTrans" cxnId="{474B4B8C-ECF3-4B92-8432-EB40A3C66BCB}">
      <dgm:prSet/>
      <dgm:spPr/>
      <dgm:t>
        <a:bodyPr/>
        <a:lstStyle/>
        <a:p>
          <a:endParaRPr lang="en-US"/>
        </a:p>
      </dgm:t>
    </dgm:pt>
    <dgm:pt modelId="{E9E26978-0F4A-433A-A952-515AE176BFFA}" type="pres">
      <dgm:prSet presAssocID="{91FF3696-4D24-455D-BC88-36002CF4F4B1}" presName="root" presStyleCnt="0">
        <dgm:presLayoutVars>
          <dgm:chMax/>
          <dgm:chPref/>
          <dgm:animLvl val="lvl"/>
        </dgm:presLayoutVars>
      </dgm:prSet>
      <dgm:spPr/>
    </dgm:pt>
    <dgm:pt modelId="{07D4C2C3-4258-4B1A-9CF7-D906F486807C}" type="pres">
      <dgm:prSet presAssocID="{91FF3696-4D24-455D-BC88-36002CF4F4B1}" presName="divider" presStyleLbl="fgAcc1" presStyleIdx="0" presStyleCnt="3"/>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B228848E-D16D-4957-A3F6-4D92CC154E32}" type="pres">
      <dgm:prSet presAssocID="{91FF3696-4D24-455D-BC88-36002CF4F4B1}" presName="nodes" presStyleCnt="0">
        <dgm:presLayoutVars>
          <dgm:chMax/>
          <dgm:chPref/>
          <dgm:animLvl val="lvl"/>
        </dgm:presLayoutVars>
      </dgm:prSet>
      <dgm:spPr/>
    </dgm:pt>
    <dgm:pt modelId="{DC4F6B03-D8FE-454E-942E-2B1D68B645A6}" type="pres">
      <dgm:prSet presAssocID="{2BEF4745-4A47-4F7D-A05C-3F6BA15F9AA7}" presName="composite1" presStyleCnt="0"/>
      <dgm:spPr/>
    </dgm:pt>
    <dgm:pt modelId="{DF215909-F307-44D2-9F33-1F282F403BA0}" type="pres">
      <dgm:prSet presAssocID="{2BEF4745-4A47-4F7D-A05C-3F6BA15F9AA7}" presName="ConnectorPoint1" presStyleLbl="lnNode1" presStyleIdx="0" presStyleCnt="2"/>
      <dgm:spPr/>
    </dgm:pt>
    <dgm:pt modelId="{88A7339F-0B11-4909-A828-C7ADDF40400F}" type="pres">
      <dgm:prSet presAssocID="{2BEF4745-4A47-4F7D-A05C-3F6BA15F9AA7}" presName="DropPinPlaceHolder1" presStyleCnt="0"/>
      <dgm:spPr/>
    </dgm:pt>
    <dgm:pt modelId="{4F445A66-62A1-45F1-B382-9C8125CDD295}" type="pres">
      <dgm:prSet presAssocID="{2BEF4745-4A47-4F7D-A05C-3F6BA15F9AA7}" presName="DropPin1" presStyleLbl="alignNode1" presStyleIdx="0" presStyleCnt="2"/>
      <dgm:spPr/>
    </dgm:pt>
    <dgm:pt modelId="{32D59B2E-D823-47F0-8FAE-B817407149AD}" type="pres">
      <dgm:prSet presAssocID="{2BEF4745-4A47-4F7D-A05C-3F6BA15F9AA7}" presName="Ellipse1"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D174C42D-F068-4615-A621-4158A72FC6FE}" type="pres">
      <dgm:prSet presAssocID="{2BEF4745-4A47-4F7D-A05C-3F6BA15F9AA7}" presName="L2TextContainer1" presStyleLbl="revTx" presStyleIdx="0" presStyleCnt="4">
        <dgm:presLayoutVars>
          <dgm:bulletEnabled val="1"/>
        </dgm:presLayoutVars>
      </dgm:prSet>
      <dgm:spPr/>
    </dgm:pt>
    <dgm:pt modelId="{3A061947-584F-4313-B6EA-9F1EE52DCFA7}" type="pres">
      <dgm:prSet presAssocID="{2BEF4745-4A47-4F7D-A05C-3F6BA15F9AA7}" presName="L1TextContainer1" presStyleLbl="revTx" presStyleIdx="1" presStyleCnt="4">
        <dgm:presLayoutVars>
          <dgm:chMax val="1"/>
          <dgm:chPref val="1"/>
          <dgm:bulletEnabled val="1"/>
        </dgm:presLayoutVars>
      </dgm:prSet>
      <dgm:spPr/>
    </dgm:pt>
    <dgm:pt modelId="{AE20F3B2-3F22-4DD2-B30D-6093D50F192F}" type="pres">
      <dgm:prSet presAssocID="{2BEF4745-4A47-4F7D-A05C-3F6BA15F9AA7}" presName="ConnectLine1" presStyleLbl="sibTrans1D1" presStyleIdx="0" presStyleCnt="2"/>
      <dgm:spPr>
        <a:noFill/>
        <a:ln w="12700" cap="flat" cmpd="sng" algn="ctr">
          <a:solidFill>
            <a:schemeClr val="accent2">
              <a:hueOff val="0"/>
              <a:satOff val="0"/>
              <a:lumOff val="0"/>
              <a:alphaOff val="0"/>
            </a:schemeClr>
          </a:solidFill>
          <a:prstDash val="dash"/>
          <a:miter lim="800000"/>
        </a:ln>
        <a:effectLst/>
      </dgm:spPr>
    </dgm:pt>
    <dgm:pt modelId="{0629400D-E5C5-40BD-A5EA-BC96E9448626}" type="pres">
      <dgm:prSet presAssocID="{2BEF4745-4A47-4F7D-A05C-3F6BA15F9AA7}" presName="EmptyPlaceHolder1" presStyleCnt="0"/>
      <dgm:spPr/>
    </dgm:pt>
    <dgm:pt modelId="{A9AB80A6-C431-46A4-9F16-482951518FC7}" type="pres">
      <dgm:prSet presAssocID="{145BB782-74A3-4627-ABF8-74A47D1ECD1A}" presName="spaceBetweenRectangles1" presStyleCnt="0"/>
      <dgm:spPr/>
    </dgm:pt>
    <dgm:pt modelId="{50C66B1D-43DD-4082-8520-9D2FB0B390EE}" type="pres">
      <dgm:prSet presAssocID="{3FC7DD3E-32FE-47B5-B501-4138BB6FD7E4}" presName="composite1" presStyleCnt="0"/>
      <dgm:spPr/>
    </dgm:pt>
    <dgm:pt modelId="{61B7E224-B84B-4D12-AA99-801BCD98E305}" type="pres">
      <dgm:prSet presAssocID="{3FC7DD3E-32FE-47B5-B501-4138BB6FD7E4}" presName="ConnectorPoint1" presStyleLbl="lnNode1" presStyleIdx="1" presStyleCnt="2"/>
      <dgm:spPr/>
    </dgm:pt>
    <dgm:pt modelId="{0FF8B0A4-8709-4034-91CD-4C3AD9C063D0}" type="pres">
      <dgm:prSet presAssocID="{3FC7DD3E-32FE-47B5-B501-4138BB6FD7E4}" presName="DropPinPlaceHolder1" presStyleCnt="0"/>
      <dgm:spPr/>
    </dgm:pt>
    <dgm:pt modelId="{AF122657-5594-4CD3-B067-0C9D6FA0D1DC}" type="pres">
      <dgm:prSet presAssocID="{3FC7DD3E-32FE-47B5-B501-4138BB6FD7E4}" presName="DropPin1" presStyleLbl="alignNode1" presStyleIdx="1" presStyleCnt="2"/>
      <dgm:spPr/>
    </dgm:pt>
    <dgm:pt modelId="{F72E9020-3A50-4A5E-A078-6605A898254E}" type="pres">
      <dgm:prSet presAssocID="{3FC7DD3E-32FE-47B5-B501-4138BB6FD7E4}" presName="Ellipse1"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437E141A-1F25-42DE-A8C3-3B52B8AC0A9A}" type="pres">
      <dgm:prSet presAssocID="{3FC7DD3E-32FE-47B5-B501-4138BB6FD7E4}" presName="L2TextContainer1" presStyleLbl="revTx" presStyleIdx="2" presStyleCnt="4" custScaleX="163629">
        <dgm:presLayoutVars>
          <dgm:bulletEnabled val="1"/>
        </dgm:presLayoutVars>
      </dgm:prSet>
      <dgm:spPr/>
    </dgm:pt>
    <dgm:pt modelId="{7F67DBAC-C183-4659-8874-0A73224FC6F6}" type="pres">
      <dgm:prSet presAssocID="{3FC7DD3E-32FE-47B5-B501-4138BB6FD7E4}" presName="L1TextContainer1" presStyleLbl="revTx" presStyleIdx="3" presStyleCnt="4">
        <dgm:presLayoutVars>
          <dgm:chMax val="1"/>
          <dgm:chPref val="1"/>
          <dgm:bulletEnabled val="1"/>
        </dgm:presLayoutVars>
      </dgm:prSet>
      <dgm:spPr/>
    </dgm:pt>
    <dgm:pt modelId="{9C9A5E6E-2570-43A4-8ECB-E586D78B8309}" type="pres">
      <dgm:prSet presAssocID="{3FC7DD3E-32FE-47B5-B501-4138BB6FD7E4}" presName="ConnectLine1" presStyleLbl="sibTrans1D1" presStyleIdx="1" presStyleCnt="2"/>
      <dgm:spPr>
        <a:noFill/>
        <a:ln w="12700" cap="flat" cmpd="sng" algn="ctr">
          <a:solidFill>
            <a:schemeClr val="accent2">
              <a:hueOff val="-1455363"/>
              <a:satOff val="-83928"/>
              <a:lumOff val="8628"/>
              <a:alphaOff val="0"/>
            </a:schemeClr>
          </a:solidFill>
          <a:prstDash val="dash"/>
          <a:miter lim="800000"/>
        </a:ln>
        <a:effectLst/>
      </dgm:spPr>
    </dgm:pt>
    <dgm:pt modelId="{71466D5C-B99F-4B50-A98F-DAD3A85AE834}" type="pres">
      <dgm:prSet presAssocID="{3FC7DD3E-32FE-47B5-B501-4138BB6FD7E4}" presName="EmptyPlaceHolder1" presStyleCnt="0"/>
      <dgm:spPr/>
    </dgm:pt>
  </dgm:ptLst>
  <dgm:cxnLst>
    <dgm:cxn modelId="{4E810F08-6BF5-4B9C-B81D-5114465BAA0C}" type="presOf" srcId="{2BEF4745-4A47-4F7D-A05C-3F6BA15F9AA7}" destId="{3A061947-584F-4313-B6EA-9F1EE52DCFA7}" srcOrd="0" destOrd="0" presId="urn:microsoft.com/office/officeart/2017/3/layout/DropPinTimeline"/>
    <dgm:cxn modelId="{4123BA1A-9FA9-46A4-8DFB-B821D3A5A2BE}" type="presOf" srcId="{4D845F45-160D-471D-A701-565BB43AF130}" destId="{437E141A-1F25-42DE-A8C3-3B52B8AC0A9A}" srcOrd="0" destOrd="0" presId="urn:microsoft.com/office/officeart/2017/3/layout/DropPinTimeline"/>
    <dgm:cxn modelId="{29D2001E-F234-4158-9AC0-411B625C7A1E}" type="presOf" srcId="{102ABB7B-1F8D-4589-A8D2-A638286B5378}" destId="{D174C42D-F068-4615-A621-4158A72FC6FE}" srcOrd="0" destOrd="0" presId="urn:microsoft.com/office/officeart/2017/3/layout/DropPinTimeline"/>
    <dgm:cxn modelId="{FCFA7D32-B266-4BEE-978C-2F7C64A95360}" type="presOf" srcId="{3FC7DD3E-32FE-47B5-B501-4138BB6FD7E4}" destId="{7F67DBAC-C183-4659-8874-0A73224FC6F6}" srcOrd="0" destOrd="0" presId="urn:microsoft.com/office/officeart/2017/3/layout/DropPinTimeline"/>
    <dgm:cxn modelId="{9994B756-0F1F-4B70-9B3C-550A0B8EE315}" srcId="{91FF3696-4D24-455D-BC88-36002CF4F4B1}" destId="{3FC7DD3E-32FE-47B5-B501-4138BB6FD7E4}" srcOrd="1" destOrd="0" parTransId="{6E7BC3D1-2425-45A0-AE94-C91336C01B17}" sibTransId="{42C055F3-5E60-4FA9-B360-F08DCC9B5541}"/>
    <dgm:cxn modelId="{612D337B-A0CF-468D-8FFE-DFF15FCA8845}" srcId="{91FF3696-4D24-455D-BC88-36002CF4F4B1}" destId="{2BEF4745-4A47-4F7D-A05C-3F6BA15F9AA7}" srcOrd="0" destOrd="0" parTransId="{D14D92F2-60D2-4F22-BE09-3822F36924C4}" sibTransId="{145BB782-74A3-4627-ABF8-74A47D1ECD1A}"/>
    <dgm:cxn modelId="{474B4B8C-ECF3-4B92-8432-EB40A3C66BCB}" srcId="{3FC7DD3E-32FE-47B5-B501-4138BB6FD7E4}" destId="{4D845F45-160D-471D-A701-565BB43AF130}" srcOrd="0" destOrd="0" parTransId="{4B6681BB-91A7-4096-9307-895442318CF9}" sibTransId="{7A403865-C5B5-457E-B8D8-888BF73398FE}"/>
    <dgm:cxn modelId="{C692DBB6-9FC1-4DA6-8CAD-3C7C0A424DF8}" srcId="{2BEF4745-4A47-4F7D-A05C-3F6BA15F9AA7}" destId="{102ABB7B-1F8D-4589-A8D2-A638286B5378}" srcOrd="0" destOrd="0" parTransId="{1F885D1D-28C9-495F-8E4D-308688515F67}" sibTransId="{4B9437AF-8896-406E-8722-92286832BD86}"/>
    <dgm:cxn modelId="{0B5214F0-3253-467E-9242-A6930442A0B5}" type="presOf" srcId="{91FF3696-4D24-455D-BC88-36002CF4F4B1}" destId="{E9E26978-0F4A-433A-A952-515AE176BFFA}" srcOrd="0" destOrd="0" presId="urn:microsoft.com/office/officeart/2017/3/layout/DropPinTimeline"/>
    <dgm:cxn modelId="{5FBF7F21-953C-4CD0-8901-961C0781561F}" type="presParOf" srcId="{E9E26978-0F4A-433A-A952-515AE176BFFA}" destId="{07D4C2C3-4258-4B1A-9CF7-D906F486807C}" srcOrd="0" destOrd="0" presId="urn:microsoft.com/office/officeart/2017/3/layout/DropPinTimeline"/>
    <dgm:cxn modelId="{B31B3ADE-2A68-4FD5-96A7-4665764DB378}" type="presParOf" srcId="{E9E26978-0F4A-433A-A952-515AE176BFFA}" destId="{B228848E-D16D-4957-A3F6-4D92CC154E32}" srcOrd="1" destOrd="0" presId="urn:microsoft.com/office/officeart/2017/3/layout/DropPinTimeline"/>
    <dgm:cxn modelId="{084FED8A-0DB0-4162-96DE-2EA93A53F711}" type="presParOf" srcId="{B228848E-D16D-4957-A3F6-4D92CC154E32}" destId="{DC4F6B03-D8FE-454E-942E-2B1D68B645A6}" srcOrd="0" destOrd="0" presId="urn:microsoft.com/office/officeart/2017/3/layout/DropPinTimeline"/>
    <dgm:cxn modelId="{661BE79B-5510-4E1E-BE8A-417DF1479112}" type="presParOf" srcId="{DC4F6B03-D8FE-454E-942E-2B1D68B645A6}" destId="{DF215909-F307-44D2-9F33-1F282F403BA0}" srcOrd="0" destOrd="0" presId="urn:microsoft.com/office/officeart/2017/3/layout/DropPinTimeline"/>
    <dgm:cxn modelId="{211157C0-E763-4DFA-AD19-BBC3F2257939}" type="presParOf" srcId="{DC4F6B03-D8FE-454E-942E-2B1D68B645A6}" destId="{88A7339F-0B11-4909-A828-C7ADDF40400F}" srcOrd="1" destOrd="0" presId="urn:microsoft.com/office/officeart/2017/3/layout/DropPinTimeline"/>
    <dgm:cxn modelId="{6B304FE6-8750-4BEB-9EB3-9BA04BEFF483}" type="presParOf" srcId="{88A7339F-0B11-4909-A828-C7ADDF40400F}" destId="{4F445A66-62A1-45F1-B382-9C8125CDD295}" srcOrd="0" destOrd="0" presId="urn:microsoft.com/office/officeart/2017/3/layout/DropPinTimeline"/>
    <dgm:cxn modelId="{41C4B782-EB68-42DE-83BF-561E21EEC51D}" type="presParOf" srcId="{88A7339F-0B11-4909-A828-C7ADDF40400F}" destId="{32D59B2E-D823-47F0-8FAE-B817407149AD}" srcOrd="1" destOrd="0" presId="urn:microsoft.com/office/officeart/2017/3/layout/DropPinTimeline"/>
    <dgm:cxn modelId="{8851022D-22AF-4885-921A-F4A415989F0F}" type="presParOf" srcId="{DC4F6B03-D8FE-454E-942E-2B1D68B645A6}" destId="{D174C42D-F068-4615-A621-4158A72FC6FE}" srcOrd="2" destOrd="0" presId="urn:microsoft.com/office/officeart/2017/3/layout/DropPinTimeline"/>
    <dgm:cxn modelId="{246EEE29-106F-420A-AFDD-9D9CC5391614}" type="presParOf" srcId="{DC4F6B03-D8FE-454E-942E-2B1D68B645A6}" destId="{3A061947-584F-4313-B6EA-9F1EE52DCFA7}" srcOrd="3" destOrd="0" presId="urn:microsoft.com/office/officeart/2017/3/layout/DropPinTimeline"/>
    <dgm:cxn modelId="{7B57D681-3A3A-4B6A-8956-F825C2D23D98}" type="presParOf" srcId="{DC4F6B03-D8FE-454E-942E-2B1D68B645A6}" destId="{AE20F3B2-3F22-4DD2-B30D-6093D50F192F}" srcOrd="4" destOrd="0" presId="urn:microsoft.com/office/officeart/2017/3/layout/DropPinTimeline"/>
    <dgm:cxn modelId="{BF29D59E-ACBA-408F-9849-D2539ECA2356}" type="presParOf" srcId="{DC4F6B03-D8FE-454E-942E-2B1D68B645A6}" destId="{0629400D-E5C5-40BD-A5EA-BC96E9448626}" srcOrd="5" destOrd="0" presId="urn:microsoft.com/office/officeart/2017/3/layout/DropPinTimeline"/>
    <dgm:cxn modelId="{A3B9CF11-CC1D-4E9C-AC27-692487C38A9D}" type="presParOf" srcId="{B228848E-D16D-4957-A3F6-4D92CC154E32}" destId="{A9AB80A6-C431-46A4-9F16-482951518FC7}" srcOrd="1" destOrd="0" presId="urn:microsoft.com/office/officeart/2017/3/layout/DropPinTimeline"/>
    <dgm:cxn modelId="{234F5D2C-8D98-4B93-9187-983843F96215}" type="presParOf" srcId="{B228848E-D16D-4957-A3F6-4D92CC154E32}" destId="{50C66B1D-43DD-4082-8520-9D2FB0B390EE}" srcOrd="2" destOrd="0" presId="urn:microsoft.com/office/officeart/2017/3/layout/DropPinTimeline"/>
    <dgm:cxn modelId="{21F84CA7-6F2E-4A31-BCFD-685EAFF7CA96}" type="presParOf" srcId="{50C66B1D-43DD-4082-8520-9D2FB0B390EE}" destId="{61B7E224-B84B-4D12-AA99-801BCD98E305}" srcOrd="0" destOrd="0" presId="urn:microsoft.com/office/officeart/2017/3/layout/DropPinTimeline"/>
    <dgm:cxn modelId="{8BF53F36-AB8C-4EF8-8E75-8CB00C36BD08}" type="presParOf" srcId="{50C66B1D-43DD-4082-8520-9D2FB0B390EE}" destId="{0FF8B0A4-8709-4034-91CD-4C3AD9C063D0}" srcOrd="1" destOrd="0" presId="urn:microsoft.com/office/officeart/2017/3/layout/DropPinTimeline"/>
    <dgm:cxn modelId="{712D021A-14BF-44EB-93C2-964F18134DDC}" type="presParOf" srcId="{0FF8B0A4-8709-4034-91CD-4C3AD9C063D0}" destId="{AF122657-5594-4CD3-B067-0C9D6FA0D1DC}" srcOrd="0" destOrd="0" presId="urn:microsoft.com/office/officeart/2017/3/layout/DropPinTimeline"/>
    <dgm:cxn modelId="{06EE214A-DF76-4861-B228-D214B772F989}" type="presParOf" srcId="{0FF8B0A4-8709-4034-91CD-4C3AD9C063D0}" destId="{F72E9020-3A50-4A5E-A078-6605A898254E}" srcOrd="1" destOrd="0" presId="urn:microsoft.com/office/officeart/2017/3/layout/DropPinTimeline"/>
    <dgm:cxn modelId="{13D59A84-E16A-4F7A-8161-DA7A7AFCA43F}" type="presParOf" srcId="{50C66B1D-43DD-4082-8520-9D2FB0B390EE}" destId="{437E141A-1F25-42DE-A8C3-3B52B8AC0A9A}" srcOrd="2" destOrd="0" presId="urn:microsoft.com/office/officeart/2017/3/layout/DropPinTimeline"/>
    <dgm:cxn modelId="{8FF3361C-0F8F-4E8B-A6FD-AB566F657363}" type="presParOf" srcId="{50C66B1D-43DD-4082-8520-9D2FB0B390EE}" destId="{7F67DBAC-C183-4659-8874-0A73224FC6F6}" srcOrd="3" destOrd="0" presId="urn:microsoft.com/office/officeart/2017/3/layout/DropPinTimeline"/>
    <dgm:cxn modelId="{9FBD63DB-3628-4321-B600-997792266C30}" type="presParOf" srcId="{50C66B1D-43DD-4082-8520-9D2FB0B390EE}" destId="{9C9A5E6E-2570-43A4-8ECB-E586D78B8309}" srcOrd="4" destOrd="0" presId="urn:microsoft.com/office/officeart/2017/3/layout/DropPinTimeline"/>
    <dgm:cxn modelId="{C84BFD4A-BCC5-4339-A5C2-F968A1DDD9A2}" type="presParOf" srcId="{50C66B1D-43DD-4082-8520-9D2FB0B390EE}" destId="{71466D5C-B99F-4B50-A98F-DAD3A85AE834}"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C6C241-48F6-41A6-8164-E44932E812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0B778F9-4595-4D6F-96A8-5B77A0AF3F0A}">
      <dgm:prSet/>
      <dgm:spPr/>
      <dgm:t>
        <a:bodyPr/>
        <a:lstStyle/>
        <a:p>
          <a:r>
            <a:rPr lang="en-US"/>
            <a:t>Ganar su confianza</a:t>
          </a:r>
        </a:p>
      </dgm:t>
    </dgm:pt>
    <dgm:pt modelId="{D3EABDC4-0EFE-4432-9CC0-6A5472DC883D}" type="parTrans" cxnId="{EF2FC2F0-1407-40A5-9FE8-4E1881EE0E32}">
      <dgm:prSet/>
      <dgm:spPr/>
      <dgm:t>
        <a:bodyPr/>
        <a:lstStyle/>
        <a:p>
          <a:endParaRPr lang="en-US"/>
        </a:p>
      </dgm:t>
    </dgm:pt>
    <dgm:pt modelId="{35AE42A0-5CE8-4763-B1D8-6784A8CFE085}" type="sibTrans" cxnId="{EF2FC2F0-1407-40A5-9FE8-4E1881EE0E32}">
      <dgm:prSet/>
      <dgm:spPr/>
      <dgm:t>
        <a:bodyPr/>
        <a:lstStyle/>
        <a:p>
          <a:endParaRPr lang="en-US"/>
        </a:p>
      </dgm:t>
    </dgm:pt>
    <dgm:pt modelId="{0CE5393B-0481-42E9-BE4F-2057A136EA7C}">
      <dgm:prSet/>
      <dgm:spPr/>
      <dgm:t>
        <a:bodyPr/>
        <a:lstStyle/>
        <a:p>
          <a:r>
            <a:rPr lang="en-US"/>
            <a:t>Educar a la comunidad </a:t>
          </a:r>
        </a:p>
      </dgm:t>
    </dgm:pt>
    <dgm:pt modelId="{D0B196B3-0FEF-4784-8274-C03C09F24D4A}" type="parTrans" cxnId="{EC7444DD-2C88-4FED-94F5-F5F662C58413}">
      <dgm:prSet/>
      <dgm:spPr/>
      <dgm:t>
        <a:bodyPr/>
        <a:lstStyle/>
        <a:p>
          <a:endParaRPr lang="en-US"/>
        </a:p>
      </dgm:t>
    </dgm:pt>
    <dgm:pt modelId="{4E17ABCA-20F0-4AD6-ACF6-53B9A0D05BAD}" type="sibTrans" cxnId="{EC7444DD-2C88-4FED-94F5-F5F662C58413}">
      <dgm:prSet/>
      <dgm:spPr/>
      <dgm:t>
        <a:bodyPr/>
        <a:lstStyle/>
        <a:p>
          <a:endParaRPr lang="en-US"/>
        </a:p>
      </dgm:t>
    </dgm:pt>
    <dgm:pt modelId="{2BB303E6-8682-482C-8B87-F38E4DE597F7}">
      <dgm:prSet/>
      <dgm:spPr/>
      <dgm:t>
        <a:bodyPr/>
        <a:lstStyle/>
        <a:p>
          <a:r>
            <a:rPr lang="en-US"/>
            <a:t>Ofrecer deteccion y tratamiento temprano</a:t>
          </a:r>
        </a:p>
      </dgm:t>
    </dgm:pt>
    <dgm:pt modelId="{7228E0E2-BDF2-45ED-9BE1-CBF2E4F388AE}" type="parTrans" cxnId="{2E190C35-0E2B-4013-8274-526EB41296E9}">
      <dgm:prSet/>
      <dgm:spPr/>
      <dgm:t>
        <a:bodyPr/>
        <a:lstStyle/>
        <a:p>
          <a:endParaRPr lang="en-US"/>
        </a:p>
      </dgm:t>
    </dgm:pt>
    <dgm:pt modelId="{DF57B47A-D9AA-4292-8AAD-C64961FC051A}" type="sibTrans" cxnId="{2E190C35-0E2B-4013-8274-526EB41296E9}">
      <dgm:prSet/>
      <dgm:spPr/>
      <dgm:t>
        <a:bodyPr/>
        <a:lstStyle/>
        <a:p>
          <a:endParaRPr lang="en-US"/>
        </a:p>
      </dgm:t>
    </dgm:pt>
    <dgm:pt modelId="{35ED7C19-F6F3-4E52-94ED-E19D75AB843F}" type="pres">
      <dgm:prSet presAssocID="{B5C6C241-48F6-41A6-8164-E44932E81290}" presName="linear" presStyleCnt="0">
        <dgm:presLayoutVars>
          <dgm:animLvl val="lvl"/>
          <dgm:resizeHandles val="exact"/>
        </dgm:presLayoutVars>
      </dgm:prSet>
      <dgm:spPr/>
    </dgm:pt>
    <dgm:pt modelId="{834DD3C8-87F9-4277-B80D-BF139A881267}" type="pres">
      <dgm:prSet presAssocID="{70B778F9-4595-4D6F-96A8-5B77A0AF3F0A}" presName="parentText" presStyleLbl="node1" presStyleIdx="0" presStyleCnt="3">
        <dgm:presLayoutVars>
          <dgm:chMax val="0"/>
          <dgm:bulletEnabled val="1"/>
        </dgm:presLayoutVars>
      </dgm:prSet>
      <dgm:spPr/>
    </dgm:pt>
    <dgm:pt modelId="{A20AFC50-DE5C-46D1-B0F9-BD63D2BE87C4}" type="pres">
      <dgm:prSet presAssocID="{35AE42A0-5CE8-4763-B1D8-6784A8CFE085}" presName="spacer" presStyleCnt="0"/>
      <dgm:spPr/>
    </dgm:pt>
    <dgm:pt modelId="{07738253-8645-4725-A4BA-949A22A36E23}" type="pres">
      <dgm:prSet presAssocID="{0CE5393B-0481-42E9-BE4F-2057A136EA7C}" presName="parentText" presStyleLbl="node1" presStyleIdx="1" presStyleCnt="3">
        <dgm:presLayoutVars>
          <dgm:chMax val="0"/>
          <dgm:bulletEnabled val="1"/>
        </dgm:presLayoutVars>
      </dgm:prSet>
      <dgm:spPr/>
    </dgm:pt>
    <dgm:pt modelId="{E5AB346A-6A93-4C24-A7C0-C15EAF0E404F}" type="pres">
      <dgm:prSet presAssocID="{4E17ABCA-20F0-4AD6-ACF6-53B9A0D05BAD}" presName="spacer" presStyleCnt="0"/>
      <dgm:spPr/>
    </dgm:pt>
    <dgm:pt modelId="{5A8E8A87-0ECA-4268-B2E8-DFAF1BEC9BD8}" type="pres">
      <dgm:prSet presAssocID="{2BB303E6-8682-482C-8B87-F38E4DE597F7}" presName="parentText" presStyleLbl="node1" presStyleIdx="2" presStyleCnt="3">
        <dgm:presLayoutVars>
          <dgm:chMax val="0"/>
          <dgm:bulletEnabled val="1"/>
        </dgm:presLayoutVars>
      </dgm:prSet>
      <dgm:spPr/>
    </dgm:pt>
  </dgm:ptLst>
  <dgm:cxnLst>
    <dgm:cxn modelId="{D8580410-7CBB-4B5B-9DC2-3C6B63AE393B}" type="presOf" srcId="{0CE5393B-0481-42E9-BE4F-2057A136EA7C}" destId="{07738253-8645-4725-A4BA-949A22A36E23}" srcOrd="0" destOrd="0" presId="urn:microsoft.com/office/officeart/2005/8/layout/vList2"/>
    <dgm:cxn modelId="{991F4922-21EB-47BF-B6D3-546CE1CCA91B}" type="presOf" srcId="{70B778F9-4595-4D6F-96A8-5B77A0AF3F0A}" destId="{834DD3C8-87F9-4277-B80D-BF139A881267}" srcOrd="0" destOrd="0" presId="urn:microsoft.com/office/officeart/2005/8/layout/vList2"/>
    <dgm:cxn modelId="{2E190C35-0E2B-4013-8274-526EB41296E9}" srcId="{B5C6C241-48F6-41A6-8164-E44932E81290}" destId="{2BB303E6-8682-482C-8B87-F38E4DE597F7}" srcOrd="2" destOrd="0" parTransId="{7228E0E2-BDF2-45ED-9BE1-CBF2E4F388AE}" sibTransId="{DF57B47A-D9AA-4292-8AAD-C64961FC051A}"/>
    <dgm:cxn modelId="{BC6FAFBC-D622-49C8-A632-19700E85EE53}" type="presOf" srcId="{2BB303E6-8682-482C-8B87-F38E4DE597F7}" destId="{5A8E8A87-0ECA-4268-B2E8-DFAF1BEC9BD8}" srcOrd="0" destOrd="0" presId="urn:microsoft.com/office/officeart/2005/8/layout/vList2"/>
    <dgm:cxn modelId="{EC7444DD-2C88-4FED-94F5-F5F662C58413}" srcId="{B5C6C241-48F6-41A6-8164-E44932E81290}" destId="{0CE5393B-0481-42E9-BE4F-2057A136EA7C}" srcOrd="1" destOrd="0" parTransId="{D0B196B3-0FEF-4784-8274-C03C09F24D4A}" sibTransId="{4E17ABCA-20F0-4AD6-ACF6-53B9A0D05BAD}"/>
    <dgm:cxn modelId="{EF2FC2F0-1407-40A5-9FE8-4E1881EE0E32}" srcId="{B5C6C241-48F6-41A6-8164-E44932E81290}" destId="{70B778F9-4595-4D6F-96A8-5B77A0AF3F0A}" srcOrd="0" destOrd="0" parTransId="{D3EABDC4-0EFE-4432-9CC0-6A5472DC883D}" sibTransId="{35AE42A0-5CE8-4763-B1D8-6784A8CFE085}"/>
    <dgm:cxn modelId="{79C182F2-4339-4E15-A519-BB6925486773}" type="presOf" srcId="{B5C6C241-48F6-41A6-8164-E44932E81290}" destId="{35ED7C19-F6F3-4E52-94ED-E19D75AB843F}" srcOrd="0" destOrd="0" presId="urn:microsoft.com/office/officeart/2005/8/layout/vList2"/>
    <dgm:cxn modelId="{7287F240-5E7E-485A-B265-E38EFD0618C8}" type="presParOf" srcId="{35ED7C19-F6F3-4E52-94ED-E19D75AB843F}" destId="{834DD3C8-87F9-4277-B80D-BF139A881267}" srcOrd="0" destOrd="0" presId="urn:microsoft.com/office/officeart/2005/8/layout/vList2"/>
    <dgm:cxn modelId="{15293EE7-F32A-416A-A3F0-5128CE9BAD28}" type="presParOf" srcId="{35ED7C19-F6F3-4E52-94ED-E19D75AB843F}" destId="{A20AFC50-DE5C-46D1-B0F9-BD63D2BE87C4}" srcOrd="1" destOrd="0" presId="urn:microsoft.com/office/officeart/2005/8/layout/vList2"/>
    <dgm:cxn modelId="{D549EC15-0DF3-4E7E-BEA1-13BD42704CDC}" type="presParOf" srcId="{35ED7C19-F6F3-4E52-94ED-E19D75AB843F}" destId="{07738253-8645-4725-A4BA-949A22A36E23}" srcOrd="2" destOrd="0" presId="urn:microsoft.com/office/officeart/2005/8/layout/vList2"/>
    <dgm:cxn modelId="{781D3D56-3187-429C-99C9-28AED281BD41}" type="presParOf" srcId="{35ED7C19-F6F3-4E52-94ED-E19D75AB843F}" destId="{E5AB346A-6A93-4C24-A7C0-C15EAF0E404F}" srcOrd="3" destOrd="0" presId="urn:microsoft.com/office/officeart/2005/8/layout/vList2"/>
    <dgm:cxn modelId="{30067DCE-A15F-42A2-B0F7-13C8DCC8F6EA}" type="presParOf" srcId="{35ED7C19-F6F3-4E52-94ED-E19D75AB843F}" destId="{5A8E8A87-0ECA-4268-B2E8-DFAF1BEC9B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3B0545-18BB-4C98-AA70-4FA2D6F6AF2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5849A5F-BF0C-4C1F-97F4-0750461185AE}">
      <dgm:prSet/>
      <dgm:spPr/>
      <dgm:t>
        <a:bodyPr/>
        <a:lstStyle/>
        <a:p>
          <a:r>
            <a:rPr lang="en-US" dirty="0" err="1"/>
            <a:t>Hablamos</a:t>
          </a:r>
          <a:r>
            <a:rPr lang="en-US" dirty="0"/>
            <a:t> ESPANOL</a:t>
          </a:r>
        </a:p>
      </dgm:t>
    </dgm:pt>
    <dgm:pt modelId="{7528B227-9F1F-4A47-8D07-935E118699EF}" type="parTrans" cxnId="{8BE51C10-E772-4D27-A317-D833019E990F}">
      <dgm:prSet/>
      <dgm:spPr/>
      <dgm:t>
        <a:bodyPr/>
        <a:lstStyle/>
        <a:p>
          <a:endParaRPr lang="en-US"/>
        </a:p>
      </dgm:t>
    </dgm:pt>
    <dgm:pt modelId="{03F6231A-2CCF-43B6-BF03-37E2D8AD1CF2}" type="sibTrans" cxnId="{8BE51C10-E772-4D27-A317-D833019E990F}">
      <dgm:prSet/>
      <dgm:spPr/>
      <dgm:t>
        <a:bodyPr/>
        <a:lstStyle/>
        <a:p>
          <a:endParaRPr lang="en-US"/>
        </a:p>
      </dgm:t>
    </dgm:pt>
    <dgm:pt modelId="{8908973F-723B-4B9F-AF1E-E6ED765BCD43}">
      <dgm:prSet/>
      <dgm:spPr/>
      <dgm:t>
        <a:bodyPr/>
        <a:lstStyle/>
        <a:p>
          <a:r>
            <a:rPr lang="en-US"/>
            <a:t>Pruebas de memoria GRATIS</a:t>
          </a:r>
        </a:p>
      </dgm:t>
    </dgm:pt>
    <dgm:pt modelId="{110995C0-8C10-4D81-8734-49C0269BCAEC}" type="parTrans" cxnId="{86BA284B-E8E4-4BC7-B2D4-E76540D20D53}">
      <dgm:prSet/>
      <dgm:spPr/>
      <dgm:t>
        <a:bodyPr/>
        <a:lstStyle/>
        <a:p>
          <a:endParaRPr lang="en-US"/>
        </a:p>
      </dgm:t>
    </dgm:pt>
    <dgm:pt modelId="{DEF2AA9B-2909-4BB7-9A43-A0DB30F97AC5}" type="sibTrans" cxnId="{86BA284B-E8E4-4BC7-B2D4-E76540D20D53}">
      <dgm:prSet/>
      <dgm:spPr/>
      <dgm:t>
        <a:bodyPr/>
        <a:lstStyle/>
        <a:p>
          <a:endParaRPr lang="en-US"/>
        </a:p>
      </dgm:t>
    </dgm:pt>
    <dgm:pt modelId="{BB32BACA-2A45-4CE5-B0CF-ACC731B37A04}">
      <dgm:prSet/>
      <dgm:spPr/>
      <dgm:t>
        <a:bodyPr/>
        <a:lstStyle/>
        <a:p>
          <a:r>
            <a:rPr lang="en-US"/>
            <a:t>Tratamiento es GRATIS</a:t>
          </a:r>
        </a:p>
      </dgm:t>
    </dgm:pt>
    <dgm:pt modelId="{8BCFD086-CE2F-4B24-A5A0-46343594DAD8}" type="parTrans" cxnId="{F13153A4-3521-4068-93C4-01AB20A91217}">
      <dgm:prSet/>
      <dgm:spPr/>
      <dgm:t>
        <a:bodyPr/>
        <a:lstStyle/>
        <a:p>
          <a:endParaRPr lang="en-US"/>
        </a:p>
      </dgm:t>
    </dgm:pt>
    <dgm:pt modelId="{8D026CBF-2B0E-4315-8E4C-6DBA5404955B}" type="sibTrans" cxnId="{F13153A4-3521-4068-93C4-01AB20A91217}">
      <dgm:prSet/>
      <dgm:spPr/>
      <dgm:t>
        <a:bodyPr/>
        <a:lstStyle/>
        <a:p>
          <a:endParaRPr lang="en-US"/>
        </a:p>
      </dgm:t>
    </dgm:pt>
    <dgm:pt modelId="{28849686-EFC0-4C98-8D2C-33E1FBB663E6}">
      <dgm:prSet/>
      <dgm:spPr/>
      <dgm:t>
        <a:bodyPr/>
        <a:lstStyle/>
        <a:p>
          <a:r>
            <a:rPr lang="en-US"/>
            <a:t>Transportacion GRATIS</a:t>
          </a:r>
        </a:p>
      </dgm:t>
    </dgm:pt>
    <dgm:pt modelId="{B5471B14-4491-4D44-AB35-B99B17AA2C4B}" type="parTrans" cxnId="{2CD4D94D-C609-4A8B-A42F-F0B2ED040236}">
      <dgm:prSet/>
      <dgm:spPr/>
      <dgm:t>
        <a:bodyPr/>
        <a:lstStyle/>
        <a:p>
          <a:endParaRPr lang="en-US"/>
        </a:p>
      </dgm:t>
    </dgm:pt>
    <dgm:pt modelId="{DE464807-6CB3-47AC-A850-F14A3D47AAC6}" type="sibTrans" cxnId="{2CD4D94D-C609-4A8B-A42F-F0B2ED040236}">
      <dgm:prSet/>
      <dgm:spPr/>
      <dgm:t>
        <a:bodyPr/>
        <a:lstStyle/>
        <a:p>
          <a:endParaRPr lang="en-US"/>
        </a:p>
      </dgm:t>
    </dgm:pt>
    <dgm:pt modelId="{FF4C5714-8055-4C69-AB00-D315B18B759A}" type="pres">
      <dgm:prSet presAssocID="{633B0545-18BB-4C98-AA70-4FA2D6F6AF26}" presName="vert0" presStyleCnt="0">
        <dgm:presLayoutVars>
          <dgm:dir/>
          <dgm:animOne val="branch"/>
          <dgm:animLvl val="lvl"/>
        </dgm:presLayoutVars>
      </dgm:prSet>
      <dgm:spPr/>
    </dgm:pt>
    <dgm:pt modelId="{97E4E732-1311-49AA-A197-F1AEEFAD2DE6}" type="pres">
      <dgm:prSet presAssocID="{05849A5F-BF0C-4C1F-97F4-0750461185AE}" presName="thickLine" presStyleLbl="alignNode1" presStyleIdx="0" presStyleCnt="4"/>
      <dgm:spPr/>
    </dgm:pt>
    <dgm:pt modelId="{DFE7493F-71AB-409F-8D36-55F52E8DCC4F}" type="pres">
      <dgm:prSet presAssocID="{05849A5F-BF0C-4C1F-97F4-0750461185AE}" presName="horz1" presStyleCnt="0"/>
      <dgm:spPr/>
    </dgm:pt>
    <dgm:pt modelId="{89320B88-5F03-4670-97B1-C37E3B77BD2C}" type="pres">
      <dgm:prSet presAssocID="{05849A5F-BF0C-4C1F-97F4-0750461185AE}" presName="tx1" presStyleLbl="revTx" presStyleIdx="0" presStyleCnt="4"/>
      <dgm:spPr/>
    </dgm:pt>
    <dgm:pt modelId="{A3B84989-F582-4A5A-9233-8D8014E04934}" type="pres">
      <dgm:prSet presAssocID="{05849A5F-BF0C-4C1F-97F4-0750461185AE}" presName="vert1" presStyleCnt="0"/>
      <dgm:spPr/>
    </dgm:pt>
    <dgm:pt modelId="{7039FD12-1010-4754-9A60-7DE1790F7336}" type="pres">
      <dgm:prSet presAssocID="{8908973F-723B-4B9F-AF1E-E6ED765BCD43}" presName="thickLine" presStyleLbl="alignNode1" presStyleIdx="1" presStyleCnt="4"/>
      <dgm:spPr/>
    </dgm:pt>
    <dgm:pt modelId="{F16484B3-07CD-49AA-B122-3F8AF95DA190}" type="pres">
      <dgm:prSet presAssocID="{8908973F-723B-4B9F-AF1E-E6ED765BCD43}" presName="horz1" presStyleCnt="0"/>
      <dgm:spPr/>
    </dgm:pt>
    <dgm:pt modelId="{A4BC046A-C973-436E-B2C2-5698C2CFB9B6}" type="pres">
      <dgm:prSet presAssocID="{8908973F-723B-4B9F-AF1E-E6ED765BCD43}" presName="tx1" presStyleLbl="revTx" presStyleIdx="1" presStyleCnt="4"/>
      <dgm:spPr/>
    </dgm:pt>
    <dgm:pt modelId="{A06C6540-DFB8-4737-81DC-D5C1BCE6388E}" type="pres">
      <dgm:prSet presAssocID="{8908973F-723B-4B9F-AF1E-E6ED765BCD43}" presName="vert1" presStyleCnt="0"/>
      <dgm:spPr/>
    </dgm:pt>
    <dgm:pt modelId="{AC0E7DD3-3526-48F0-A675-99236C500F31}" type="pres">
      <dgm:prSet presAssocID="{BB32BACA-2A45-4CE5-B0CF-ACC731B37A04}" presName="thickLine" presStyleLbl="alignNode1" presStyleIdx="2" presStyleCnt="4"/>
      <dgm:spPr/>
    </dgm:pt>
    <dgm:pt modelId="{96DDC28C-A01D-4B72-A8EC-1ECECCED4689}" type="pres">
      <dgm:prSet presAssocID="{BB32BACA-2A45-4CE5-B0CF-ACC731B37A04}" presName="horz1" presStyleCnt="0"/>
      <dgm:spPr/>
    </dgm:pt>
    <dgm:pt modelId="{A5B736A6-B976-44AC-8770-D863486A130B}" type="pres">
      <dgm:prSet presAssocID="{BB32BACA-2A45-4CE5-B0CF-ACC731B37A04}" presName="tx1" presStyleLbl="revTx" presStyleIdx="2" presStyleCnt="4"/>
      <dgm:spPr/>
    </dgm:pt>
    <dgm:pt modelId="{6D8203F4-6417-4B47-BE21-78B8034403BF}" type="pres">
      <dgm:prSet presAssocID="{BB32BACA-2A45-4CE5-B0CF-ACC731B37A04}" presName="vert1" presStyleCnt="0"/>
      <dgm:spPr/>
    </dgm:pt>
    <dgm:pt modelId="{9AA3E913-6772-43DC-BF90-A27916B8AE3D}" type="pres">
      <dgm:prSet presAssocID="{28849686-EFC0-4C98-8D2C-33E1FBB663E6}" presName="thickLine" presStyleLbl="alignNode1" presStyleIdx="3" presStyleCnt="4"/>
      <dgm:spPr/>
    </dgm:pt>
    <dgm:pt modelId="{97899752-0B09-4D65-993F-1878725390C2}" type="pres">
      <dgm:prSet presAssocID="{28849686-EFC0-4C98-8D2C-33E1FBB663E6}" presName="horz1" presStyleCnt="0"/>
      <dgm:spPr/>
    </dgm:pt>
    <dgm:pt modelId="{27FA596B-2039-4F4A-B589-B0D0792BC5E7}" type="pres">
      <dgm:prSet presAssocID="{28849686-EFC0-4C98-8D2C-33E1FBB663E6}" presName="tx1" presStyleLbl="revTx" presStyleIdx="3" presStyleCnt="4"/>
      <dgm:spPr/>
    </dgm:pt>
    <dgm:pt modelId="{FD60D495-6FBF-413C-9EE4-6FD98944C9C1}" type="pres">
      <dgm:prSet presAssocID="{28849686-EFC0-4C98-8D2C-33E1FBB663E6}" presName="vert1" presStyleCnt="0"/>
      <dgm:spPr/>
    </dgm:pt>
  </dgm:ptLst>
  <dgm:cxnLst>
    <dgm:cxn modelId="{28D1500A-D2E1-44BE-8181-0F4F02490563}" type="presOf" srcId="{8908973F-723B-4B9F-AF1E-E6ED765BCD43}" destId="{A4BC046A-C973-436E-B2C2-5698C2CFB9B6}" srcOrd="0" destOrd="0" presId="urn:microsoft.com/office/officeart/2008/layout/LinedList"/>
    <dgm:cxn modelId="{8BE51C10-E772-4D27-A317-D833019E990F}" srcId="{633B0545-18BB-4C98-AA70-4FA2D6F6AF26}" destId="{05849A5F-BF0C-4C1F-97F4-0750461185AE}" srcOrd="0" destOrd="0" parTransId="{7528B227-9F1F-4A47-8D07-935E118699EF}" sibTransId="{03F6231A-2CCF-43B6-BF03-37E2D8AD1CF2}"/>
    <dgm:cxn modelId="{1D68E238-B077-4D8D-9345-8CC83CCF2F4E}" type="presOf" srcId="{28849686-EFC0-4C98-8D2C-33E1FBB663E6}" destId="{27FA596B-2039-4F4A-B589-B0D0792BC5E7}" srcOrd="0" destOrd="0" presId="urn:microsoft.com/office/officeart/2008/layout/LinedList"/>
    <dgm:cxn modelId="{4DD60160-BE84-40CB-ACC7-E7D49024E870}" type="presOf" srcId="{BB32BACA-2A45-4CE5-B0CF-ACC731B37A04}" destId="{A5B736A6-B976-44AC-8770-D863486A130B}" srcOrd="0" destOrd="0" presId="urn:microsoft.com/office/officeart/2008/layout/LinedList"/>
    <dgm:cxn modelId="{86BA284B-E8E4-4BC7-B2D4-E76540D20D53}" srcId="{633B0545-18BB-4C98-AA70-4FA2D6F6AF26}" destId="{8908973F-723B-4B9F-AF1E-E6ED765BCD43}" srcOrd="1" destOrd="0" parTransId="{110995C0-8C10-4D81-8734-49C0269BCAEC}" sibTransId="{DEF2AA9B-2909-4BB7-9A43-A0DB30F97AC5}"/>
    <dgm:cxn modelId="{C4CB2F6C-6A07-4280-8306-707515A8D385}" type="presOf" srcId="{633B0545-18BB-4C98-AA70-4FA2D6F6AF26}" destId="{FF4C5714-8055-4C69-AB00-D315B18B759A}" srcOrd="0" destOrd="0" presId="urn:microsoft.com/office/officeart/2008/layout/LinedList"/>
    <dgm:cxn modelId="{2CD4D94D-C609-4A8B-A42F-F0B2ED040236}" srcId="{633B0545-18BB-4C98-AA70-4FA2D6F6AF26}" destId="{28849686-EFC0-4C98-8D2C-33E1FBB663E6}" srcOrd="3" destOrd="0" parTransId="{B5471B14-4491-4D44-AB35-B99B17AA2C4B}" sibTransId="{DE464807-6CB3-47AC-A850-F14A3D47AAC6}"/>
    <dgm:cxn modelId="{28E5F453-BBA8-4B29-AA5F-13E2223E4F4A}" type="presOf" srcId="{05849A5F-BF0C-4C1F-97F4-0750461185AE}" destId="{89320B88-5F03-4670-97B1-C37E3B77BD2C}" srcOrd="0" destOrd="0" presId="urn:microsoft.com/office/officeart/2008/layout/LinedList"/>
    <dgm:cxn modelId="{F13153A4-3521-4068-93C4-01AB20A91217}" srcId="{633B0545-18BB-4C98-AA70-4FA2D6F6AF26}" destId="{BB32BACA-2A45-4CE5-B0CF-ACC731B37A04}" srcOrd="2" destOrd="0" parTransId="{8BCFD086-CE2F-4B24-A5A0-46343594DAD8}" sibTransId="{8D026CBF-2B0E-4315-8E4C-6DBA5404955B}"/>
    <dgm:cxn modelId="{2CF1A335-EF8F-4FF4-9C1C-99BE12754EE7}" type="presParOf" srcId="{FF4C5714-8055-4C69-AB00-D315B18B759A}" destId="{97E4E732-1311-49AA-A197-F1AEEFAD2DE6}" srcOrd="0" destOrd="0" presId="urn:microsoft.com/office/officeart/2008/layout/LinedList"/>
    <dgm:cxn modelId="{8D339675-8691-4CAA-805C-4CB23F7C2794}" type="presParOf" srcId="{FF4C5714-8055-4C69-AB00-D315B18B759A}" destId="{DFE7493F-71AB-409F-8D36-55F52E8DCC4F}" srcOrd="1" destOrd="0" presId="urn:microsoft.com/office/officeart/2008/layout/LinedList"/>
    <dgm:cxn modelId="{AC5E389B-C942-4B11-A180-D0803C8CFDB8}" type="presParOf" srcId="{DFE7493F-71AB-409F-8D36-55F52E8DCC4F}" destId="{89320B88-5F03-4670-97B1-C37E3B77BD2C}" srcOrd="0" destOrd="0" presId="urn:microsoft.com/office/officeart/2008/layout/LinedList"/>
    <dgm:cxn modelId="{FB0C14B7-6673-484C-96CD-A4CD48010B1B}" type="presParOf" srcId="{DFE7493F-71AB-409F-8D36-55F52E8DCC4F}" destId="{A3B84989-F582-4A5A-9233-8D8014E04934}" srcOrd="1" destOrd="0" presId="urn:microsoft.com/office/officeart/2008/layout/LinedList"/>
    <dgm:cxn modelId="{8DF27736-C5BF-4EE6-836A-A19E911A1224}" type="presParOf" srcId="{FF4C5714-8055-4C69-AB00-D315B18B759A}" destId="{7039FD12-1010-4754-9A60-7DE1790F7336}" srcOrd="2" destOrd="0" presId="urn:microsoft.com/office/officeart/2008/layout/LinedList"/>
    <dgm:cxn modelId="{F3E9AE0D-1F28-437F-82FE-F552C17999B6}" type="presParOf" srcId="{FF4C5714-8055-4C69-AB00-D315B18B759A}" destId="{F16484B3-07CD-49AA-B122-3F8AF95DA190}" srcOrd="3" destOrd="0" presId="urn:microsoft.com/office/officeart/2008/layout/LinedList"/>
    <dgm:cxn modelId="{8FB97AE6-76E6-438F-AE09-C936F64BFFA0}" type="presParOf" srcId="{F16484B3-07CD-49AA-B122-3F8AF95DA190}" destId="{A4BC046A-C973-436E-B2C2-5698C2CFB9B6}" srcOrd="0" destOrd="0" presId="urn:microsoft.com/office/officeart/2008/layout/LinedList"/>
    <dgm:cxn modelId="{40868D1F-5D81-40A2-A12F-AF400638A838}" type="presParOf" srcId="{F16484B3-07CD-49AA-B122-3F8AF95DA190}" destId="{A06C6540-DFB8-4737-81DC-D5C1BCE6388E}" srcOrd="1" destOrd="0" presId="urn:microsoft.com/office/officeart/2008/layout/LinedList"/>
    <dgm:cxn modelId="{C61C256A-479E-4649-B25A-C194B889048E}" type="presParOf" srcId="{FF4C5714-8055-4C69-AB00-D315B18B759A}" destId="{AC0E7DD3-3526-48F0-A675-99236C500F31}" srcOrd="4" destOrd="0" presId="urn:microsoft.com/office/officeart/2008/layout/LinedList"/>
    <dgm:cxn modelId="{B2A2EE57-86B5-415E-BC1D-0B6E0A99FC8B}" type="presParOf" srcId="{FF4C5714-8055-4C69-AB00-D315B18B759A}" destId="{96DDC28C-A01D-4B72-A8EC-1ECECCED4689}" srcOrd="5" destOrd="0" presId="urn:microsoft.com/office/officeart/2008/layout/LinedList"/>
    <dgm:cxn modelId="{319EBA7E-C90F-45FF-9C6E-D778B57F3141}" type="presParOf" srcId="{96DDC28C-A01D-4B72-A8EC-1ECECCED4689}" destId="{A5B736A6-B976-44AC-8770-D863486A130B}" srcOrd="0" destOrd="0" presId="urn:microsoft.com/office/officeart/2008/layout/LinedList"/>
    <dgm:cxn modelId="{8E5C5D3D-FF48-47DE-9AFE-612C403DFFA1}" type="presParOf" srcId="{96DDC28C-A01D-4B72-A8EC-1ECECCED4689}" destId="{6D8203F4-6417-4B47-BE21-78B8034403BF}" srcOrd="1" destOrd="0" presId="urn:microsoft.com/office/officeart/2008/layout/LinedList"/>
    <dgm:cxn modelId="{22B5BEF1-32AC-4D70-AD0B-DEEEEDAF646A}" type="presParOf" srcId="{FF4C5714-8055-4C69-AB00-D315B18B759A}" destId="{9AA3E913-6772-43DC-BF90-A27916B8AE3D}" srcOrd="6" destOrd="0" presId="urn:microsoft.com/office/officeart/2008/layout/LinedList"/>
    <dgm:cxn modelId="{D5147030-9AD9-4DE8-81D8-272C7AD84274}" type="presParOf" srcId="{FF4C5714-8055-4C69-AB00-D315B18B759A}" destId="{97899752-0B09-4D65-993F-1878725390C2}" srcOrd="7" destOrd="0" presId="urn:microsoft.com/office/officeart/2008/layout/LinedList"/>
    <dgm:cxn modelId="{3F8E717C-B85C-456E-AF3A-A54AD81F29AF}" type="presParOf" srcId="{97899752-0B09-4D65-993F-1878725390C2}" destId="{27FA596B-2039-4F4A-B589-B0D0792BC5E7}" srcOrd="0" destOrd="0" presId="urn:microsoft.com/office/officeart/2008/layout/LinedList"/>
    <dgm:cxn modelId="{BBC08EE6-4CE4-4FBA-ADE7-F02EA5EBDBF2}" type="presParOf" srcId="{97899752-0B09-4D65-993F-1878725390C2}" destId="{FD60D495-6FBF-413C-9EE4-6FD98944C9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63566-3EFD-4419-890A-05CB407F0AFD}">
      <dsp:nvSpPr>
        <dsp:cNvPr id="0" name=""/>
        <dsp:cNvSpPr/>
      </dsp:nvSpPr>
      <dsp:spPr>
        <a:xfrm>
          <a:off x="30879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t>50-75% of all dementia cases</a:t>
          </a:r>
          <a:endParaRPr lang="en-US" sz="2300" kern="1200" dirty="0"/>
        </a:p>
      </dsp:txBody>
      <dsp:txXfrm>
        <a:off x="308796" y="2331"/>
        <a:ext cx="2173337" cy="1304002"/>
      </dsp:txXfrm>
    </dsp:sp>
    <dsp:sp modelId="{58A314D5-2DBF-4B43-BBAC-B9C0C3A5B6C1}">
      <dsp:nvSpPr>
        <dsp:cNvPr id="0" name=""/>
        <dsp:cNvSpPr/>
      </dsp:nvSpPr>
      <dsp:spPr>
        <a:xfrm>
          <a:off x="2699466" y="2331"/>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t>6</a:t>
          </a:r>
          <a:r>
            <a:rPr lang="en-US" sz="2300" b="0" i="0" kern="1200" baseline="30000" dirty="0"/>
            <a:t>th</a:t>
          </a:r>
          <a:r>
            <a:rPr lang="en-US" sz="2300" b="0" i="0" kern="1200" baseline="0" dirty="0"/>
            <a:t> leading cause of death in the United States</a:t>
          </a:r>
          <a:endParaRPr lang="en-US" sz="2300" kern="1200" dirty="0"/>
        </a:p>
      </dsp:txBody>
      <dsp:txXfrm>
        <a:off x="2699466" y="2331"/>
        <a:ext cx="2173337" cy="1304002"/>
      </dsp:txXfrm>
    </dsp:sp>
    <dsp:sp modelId="{7F8B3680-29E4-449E-AFC3-38FA40622946}">
      <dsp:nvSpPr>
        <dsp:cNvPr id="0" name=""/>
        <dsp:cNvSpPr/>
      </dsp:nvSpPr>
      <dsp:spPr>
        <a:xfrm>
          <a:off x="30879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By 2020: 6M of AD cases in US</a:t>
          </a:r>
        </a:p>
      </dsp:txBody>
      <dsp:txXfrm>
        <a:off x="308796" y="1523667"/>
        <a:ext cx="2173337" cy="1304002"/>
      </dsp:txXfrm>
    </dsp:sp>
    <dsp:sp modelId="{F6E38FBC-8BB6-4F4C-942D-A9C8639739E5}">
      <dsp:nvSpPr>
        <dsp:cNvPr id="0" name=""/>
        <dsp:cNvSpPr/>
      </dsp:nvSpPr>
      <dsp:spPr>
        <a:xfrm>
          <a:off x="2699466" y="1523667"/>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By 2050: 12.7M cases expected</a:t>
          </a:r>
        </a:p>
      </dsp:txBody>
      <dsp:txXfrm>
        <a:off x="2699466" y="1523667"/>
        <a:ext cx="2173337" cy="1304002"/>
      </dsp:txXfrm>
    </dsp:sp>
    <dsp:sp modelId="{CB9B94DD-EBCE-40A3-9458-A5F21E20FD55}">
      <dsp:nvSpPr>
        <dsp:cNvPr id="0" name=""/>
        <dsp:cNvSpPr/>
      </dsp:nvSpPr>
      <dsp:spPr>
        <a:xfrm>
          <a:off x="1504131" y="3045003"/>
          <a:ext cx="2173337" cy="1304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Progressive disease</a:t>
          </a:r>
        </a:p>
      </dsp:txBody>
      <dsp:txXfrm>
        <a:off x="1504131" y="3045003"/>
        <a:ext cx="2173337" cy="130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A9DB-7071-4FC0-A423-A06B47A1F31E}">
      <dsp:nvSpPr>
        <dsp:cNvPr id="0" name=""/>
        <dsp:cNvSpPr/>
      </dsp:nvSpPr>
      <dsp:spPr>
        <a:xfrm>
          <a:off x="0" y="1844702"/>
          <a:ext cx="10927829"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50CE9EF-204A-408B-906B-A4B144147EF5}">
      <dsp:nvSpPr>
        <dsp:cNvPr id="0" name=""/>
        <dsp:cNvSpPr/>
      </dsp:nvSpPr>
      <dsp:spPr>
        <a:xfrm>
          <a:off x="304357" y="1981210"/>
          <a:ext cx="4451382" cy="41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2021</a:t>
          </a:r>
        </a:p>
      </dsp:txBody>
      <dsp:txXfrm>
        <a:off x="304357" y="1981210"/>
        <a:ext cx="4451382" cy="416902"/>
      </dsp:txXfrm>
    </dsp:sp>
    <dsp:sp modelId="{321DE180-7D76-45BD-8688-2A046A87C2FA}">
      <dsp:nvSpPr>
        <dsp:cNvPr id="0" name=""/>
        <dsp:cNvSpPr/>
      </dsp:nvSpPr>
      <dsp:spPr>
        <a:xfrm>
          <a:off x="38184" y="276706"/>
          <a:ext cx="5058389" cy="845277"/>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l" defTabSz="1066800">
            <a:lnSpc>
              <a:spcPct val="90000"/>
            </a:lnSpc>
            <a:spcBef>
              <a:spcPct val="0"/>
            </a:spcBef>
            <a:spcAft>
              <a:spcPct val="35000"/>
            </a:spcAft>
            <a:buNone/>
          </a:pPr>
          <a:r>
            <a:rPr lang="en-US" sz="2400" b="1" kern="1200" dirty="0"/>
            <a:t>Aducanumab (</a:t>
          </a:r>
          <a:r>
            <a:rPr lang="en-US" sz="2400" b="1" kern="1200" dirty="0" err="1"/>
            <a:t>Aduhelm</a:t>
          </a:r>
          <a:r>
            <a:rPr lang="en-US" sz="2400" b="1" kern="1200" dirty="0"/>
            <a:t>): Biogen</a:t>
          </a:r>
        </a:p>
      </dsp:txBody>
      <dsp:txXfrm>
        <a:off x="79447" y="317969"/>
        <a:ext cx="4975863" cy="762751"/>
      </dsp:txXfrm>
    </dsp:sp>
    <dsp:sp modelId="{6D886400-B09C-4EB9-BAE4-2E5A54D49FAB}">
      <dsp:nvSpPr>
        <dsp:cNvPr id="0" name=""/>
        <dsp:cNvSpPr/>
      </dsp:nvSpPr>
      <dsp:spPr>
        <a:xfrm>
          <a:off x="2530048" y="1143715"/>
          <a:ext cx="0" cy="700986"/>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DBBA3E5-58A4-4076-9ED9-2F36BD7E8862}">
      <dsp:nvSpPr>
        <dsp:cNvPr id="0" name=""/>
        <dsp:cNvSpPr/>
      </dsp:nvSpPr>
      <dsp:spPr>
        <a:xfrm>
          <a:off x="6172089" y="1291291"/>
          <a:ext cx="4451382" cy="416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2023</a:t>
          </a:r>
        </a:p>
      </dsp:txBody>
      <dsp:txXfrm>
        <a:off x="6172089" y="1291291"/>
        <a:ext cx="4451382" cy="416902"/>
      </dsp:txXfrm>
    </dsp:sp>
    <dsp:sp modelId="{465306E4-EABE-43F0-B10A-58B0844BFEE5}">
      <dsp:nvSpPr>
        <dsp:cNvPr id="0" name=""/>
        <dsp:cNvSpPr/>
      </dsp:nvSpPr>
      <dsp:spPr>
        <a:xfrm>
          <a:off x="2502377" y="1817031"/>
          <a:ext cx="55341" cy="5534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6769C-1BD6-4756-8D12-44071EED41EA}">
      <dsp:nvSpPr>
        <dsp:cNvPr id="0" name=""/>
        <dsp:cNvSpPr/>
      </dsp:nvSpPr>
      <dsp:spPr>
        <a:xfrm>
          <a:off x="5868585" y="2545689"/>
          <a:ext cx="5058389" cy="1143715"/>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244600">
            <a:lnSpc>
              <a:spcPct val="90000"/>
            </a:lnSpc>
            <a:spcBef>
              <a:spcPct val="0"/>
            </a:spcBef>
            <a:spcAft>
              <a:spcPct val="35000"/>
            </a:spcAft>
            <a:buNone/>
          </a:pPr>
          <a:r>
            <a:rPr lang="en-US" sz="2800" b="1" kern="1200" dirty="0" err="1"/>
            <a:t>Lecanemab</a:t>
          </a:r>
          <a:r>
            <a:rPr lang="en-US" sz="2800" b="1" kern="1200" dirty="0"/>
            <a:t> (</a:t>
          </a:r>
          <a:r>
            <a:rPr lang="en-US" sz="2800" b="1" kern="1200" dirty="0" err="1"/>
            <a:t>Leqembi</a:t>
          </a:r>
          <a:r>
            <a:rPr lang="en-US" sz="2800" b="1" kern="1200" dirty="0"/>
            <a:t>): </a:t>
          </a:r>
        </a:p>
        <a:p>
          <a:pPr marL="0" lvl="0" indent="0" algn="ctr" defTabSz="1244600">
            <a:lnSpc>
              <a:spcPct val="90000"/>
            </a:lnSpc>
            <a:spcBef>
              <a:spcPct val="0"/>
            </a:spcBef>
            <a:spcAft>
              <a:spcPct val="35000"/>
            </a:spcAft>
            <a:buNone/>
          </a:pPr>
          <a:r>
            <a:rPr lang="en-US" sz="2800" b="1" kern="1200" dirty="0"/>
            <a:t>Biogen &amp; Eisai </a:t>
          </a:r>
        </a:p>
      </dsp:txBody>
      <dsp:txXfrm>
        <a:off x="5924417" y="2601521"/>
        <a:ext cx="4946725" cy="1032051"/>
      </dsp:txXfrm>
    </dsp:sp>
    <dsp:sp modelId="{7ECBF8FE-E142-4CFE-BB42-A4215688A2ED}">
      <dsp:nvSpPr>
        <dsp:cNvPr id="0" name=""/>
        <dsp:cNvSpPr/>
      </dsp:nvSpPr>
      <dsp:spPr>
        <a:xfrm>
          <a:off x="8397780" y="1844702"/>
          <a:ext cx="0" cy="700986"/>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60F8ED22-D7B4-4BFC-88C7-5F12953E1A88}">
      <dsp:nvSpPr>
        <dsp:cNvPr id="0" name=""/>
        <dsp:cNvSpPr/>
      </dsp:nvSpPr>
      <dsp:spPr>
        <a:xfrm>
          <a:off x="8370109" y="1817031"/>
          <a:ext cx="55341" cy="55341"/>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F594C-5FC8-4ABE-94A4-4A8BDE8C9236}">
      <dsp:nvSpPr>
        <dsp:cNvPr id="0" name=""/>
        <dsp:cNvSpPr/>
      </dsp:nvSpPr>
      <dsp:spPr>
        <a:xfrm>
          <a:off x="857358" y="884931"/>
          <a:ext cx="1271999" cy="12719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57578-51B9-4247-B4AF-07F95F1E4573}">
      <dsp:nvSpPr>
        <dsp:cNvPr id="0" name=""/>
        <dsp:cNvSpPr/>
      </dsp:nvSpPr>
      <dsp:spPr>
        <a:xfrm>
          <a:off x="1128440" y="1156013"/>
          <a:ext cx="729835" cy="72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0CDA1-A401-4A94-99A3-A1F8703F37F7}">
      <dsp:nvSpPr>
        <dsp:cNvPr id="0" name=""/>
        <dsp:cNvSpPr/>
      </dsp:nvSpPr>
      <dsp:spPr>
        <a:xfrm>
          <a:off x="156268" y="2553127"/>
          <a:ext cx="2674180" cy="75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Early Detection </a:t>
          </a:r>
        </a:p>
        <a:p>
          <a:pPr marL="0" lvl="0" indent="0" algn="ctr" defTabSz="889000">
            <a:lnSpc>
              <a:spcPct val="90000"/>
            </a:lnSpc>
            <a:spcBef>
              <a:spcPct val="0"/>
            </a:spcBef>
            <a:spcAft>
              <a:spcPct val="35000"/>
            </a:spcAft>
            <a:buNone/>
            <a:defRPr cap="all"/>
          </a:pPr>
          <a:r>
            <a:rPr lang="en-US" sz="2000" kern="1200" dirty="0"/>
            <a:t>(Pre-symptom Stage)</a:t>
          </a:r>
        </a:p>
      </dsp:txBody>
      <dsp:txXfrm>
        <a:off x="156268" y="2553127"/>
        <a:ext cx="2674180" cy="754745"/>
      </dsp:txXfrm>
    </dsp:sp>
    <dsp:sp modelId="{B596D952-3196-4629-8470-644D4397C36F}">
      <dsp:nvSpPr>
        <dsp:cNvPr id="0" name=""/>
        <dsp:cNvSpPr/>
      </dsp:nvSpPr>
      <dsp:spPr>
        <a:xfrm>
          <a:off x="3601989" y="884931"/>
          <a:ext cx="1271999" cy="12719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51C56-11AF-4A8A-9588-3D111D676776}">
      <dsp:nvSpPr>
        <dsp:cNvPr id="0" name=""/>
        <dsp:cNvSpPr/>
      </dsp:nvSpPr>
      <dsp:spPr>
        <a:xfrm>
          <a:off x="3873070" y="1156013"/>
          <a:ext cx="729835" cy="72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4F1B7E-9947-40F4-BB73-6CCAA401BA39}">
      <dsp:nvSpPr>
        <dsp:cNvPr id="0" name=""/>
        <dsp:cNvSpPr/>
      </dsp:nvSpPr>
      <dsp:spPr>
        <a:xfrm>
          <a:off x="3195366" y="2553127"/>
          <a:ext cx="2085244" cy="75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Early Treatment </a:t>
          </a:r>
          <a:r>
            <a:rPr lang="en-US" sz="2000" kern="1200"/>
            <a:t>(Slow </a:t>
          </a:r>
          <a:r>
            <a:rPr lang="en-US" sz="2000" kern="1200" dirty="0"/>
            <a:t>Its Progression)</a:t>
          </a:r>
        </a:p>
      </dsp:txBody>
      <dsp:txXfrm>
        <a:off x="3195366" y="2553127"/>
        <a:ext cx="2085244" cy="754745"/>
      </dsp:txXfrm>
    </dsp:sp>
    <dsp:sp modelId="{44969474-2B98-4150-9C97-3746580249CC}">
      <dsp:nvSpPr>
        <dsp:cNvPr id="0" name=""/>
        <dsp:cNvSpPr/>
      </dsp:nvSpPr>
      <dsp:spPr>
        <a:xfrm>
          <a:off x="6052151" y="884931"/>
          <a:ext cx="1271999" cy="12719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B7558-C6E1-4554-BA7F-6D5F14EC89CB}">
      <dsp:nvSpPr>
        <dsp:cNvPr id="0" name=""/>
        <dsp:cNvSpPr/>
      </dsp:nvSpPr>
      <dsp:spPr>
        <a:xfrm>
          <a:off x="6323233" y="1156013"/>
          <a:ext cx="729835" cy="729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D520D-9BAB-4FC2-B624-6E97D24921E5}">
      <dsp:nvSpPr>
        <dsp:cNvPr id="0" name=""/>
        <dsp:cNvSpPr/>
      </dsp:nvSpPr>
      <dsp:spPr>
        <a:xfrm>
          <a:off x="5645528" y="2553127"/>
          <a:ext cx="2085244" cy="75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Studies are Available now!!</a:t>
          </a:r>
        </a:p>
      </dsp:txBody>
      <dsp:txXfrm>
        <a:off x="5645528" y="2553127"/>
        <a:ext cx="2085244" cy="754745"/>
      </dsp:txXfrm>
    </dsp:sp>
    <dsp:sp modelId="{E217B990-B7A3-416D-ABF0-3A43B09B5A6D}">
      <dsp:nvSpPr>
        <dsp:cNvPr id="0" name=""/>
        <dsp:cNvSpPr/>
      </dsp:nvSpPr>
      <dsp:spPr>
        <a:xfrm>
          <a:off x="8797626" y="884931"/>
          <a:ext cx="1271999" cy="12719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37F41-E4C7-42AD-B843-76B2D0F71F50}">
      <dsp:nvSpPr>
        <dsp:cNvPr id="0" name=""/>
        <dsp:cNvSpPr/>
      </dsp:nvSpPr>
      <dsp:spPr>
        <a:xfrm>
          <a:off x="9068708" y="1156013"/>
          <a:ext cx="729835" cy="7298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A11D24-90BD-4F1E-92E0-A767C9405E26}">
      <dsp:nvSpPr>
        <dsp:cNvPr id="0" name=""/>
        <dsp:cNvSpPr/>
      </dsp:nvSpPr>
      <dsp:spPr>
        <a:xfrm>
          <a:off x="8095691" y="2553127"/>
          <a:ext cx="2675869" cy="75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i="1" kern="1200" dirty="0"/>
            <a:t>Goal: </a:t>
          </a:r>
        </a:p>
        <a:p>
          <a:pPr marL="0" lvl="0" indent="0" algn="ctr" defTabSz="889000">
            <a:lnSpc>
              <a:spcPct val="90000"/>
            </a:lnSpc>
            <a:spcBef>
              <a:spcPct val="0"/>
            </a:spcBef>
            <a:spcAft>
              <a:spcPct val="35000"/>
            </a:spcAft>
            <a:buNone/>
            <a:defRPr cap="all"/>
          </a:pPr>
          <a:r>
            <a:rPr lang="en-US" sz="2000" b="1" i="1" kern="1200" dirty="0"/>
            <a:t>Alzheimer’s Who??</a:t>
          </a:r>
        </a:p>
      </dsp:txBody>
      <dsp:txXfrm>
        <a:off x="8095691" y="2553127"/>
        <a:ext cx="2675869" cy="754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C04BC-4068-48A4-9109-1EDF65C1BC18}">
      <dsp:nvSpPr>
        <dsp:cNvPr id="0" name=""/>
        <dsp:cNvSpPr/>
      </dsp:nvSpPr>
      <dsp:spPr>
        <a:xfrm>
          <a:off x="-19147" y="0"/>
          <a:ext cx="5370841" cy="9062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build trust</a:t>
          </a:r>
        </a:p>
      </dsp:txBody>
      <dsp:txXfrm>
        <a:off x="7395" y="26542"/>
        <a:ext cx="4316386" cy="853133"/>
      </dsp:txXfrm>
    </dsp:sp>
    <dsp:sp modelId="{06A392FE-B395-4782-87AB-7B0BDF6B76F8}">
      <dsp:nvSpPr>
        <dsp:cNvPr id="0" name=""/>
        <dsp:cNvSpPr/>
      </dsp:nvSpPr>
      <dsp:spPr>
        <a:xfrm>
          <a:off x="364975" y="1070984"/>
          <a:ext cx="5502212" cy="906217"/>
        </a:xfrm>
        <a:prstGeom prst="roundRect">
          <a:avLst>
            <a:gd name="adj" fmla="val 10000"/>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share the information available</a:t>
          </a:r>
        </a:p>
      </dsp:txBody>
      <dsp:txXfrm>
        <a:off x="391517" y="1097526"/>
        <a:ext cx="4384868" cy="853133"/>
      </dsp:txXfrm>
    </dsp:sp>
    <dsp:sp modelId="{48E676E9-1814-4BC1-8293-CDBD8380175B}">
      <dsp:nvSpPr>
        <dsp:cNvPr id="0" name=""/>
        <dsp:cNvSpPr/>
      </dsp:nvSpPr>
      <dsp:spPr>
        <a:xfrm>
          <a:off x="873755" y="2141969"/>
          <a:ext cx="5370841" cy="906217"/>
        </a:xfrm>
        <a:prstGeom prst="roundRect">
          <a:avLst>
            <a:gd name="adj" fmla="val 10000"/>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break barriers</a:t>
          </a:r>
        </a:p>
      </dsp:txBody>
      <dsp:txXfrm>
        <a:off x="900297" y="2168511"/>
        <a:ext cx="4285621" cy="853133"/>
      </dsp:txXfrm>
    </dsp:sp>
    <dsp:sp modelId="{527F21EB-9241-4F7B-B03E-C7A6A01EAE1B}">
      <dsp:nvSpPr>
        <dsp:cNvPr id="0" name=""/>
        <dsp:cNvSpPr/>
      </dsp:nvSpPr>
      <dsp:spPr>
        <a:xfrm>
          <a:off x="1285269" y="3212954"/>
          <a:ext cx="5447429" cy="906217"/>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To offer early detection and treatment</a:t>
          </a:r>
        </a:p>
      </dsp:txBody>
      <dsp:txXfrm>
        <a:off x="1311811" y="3239496"/>
        <a:ext cx="4340682" cy="853133"/>
      </dsp:txXfrm>
    </dsp:sp>
    <dsp:sp modelId="{635B0C5A-E357-4AB5-812C-4DD493C0EE3C}">
      <dsp:nvSpPr>
        <dsp:cNvPr id="0" name=""/>
        <dsp:cNvSpPr/>
      </dsp:nvSpPr>
      <dsp:spPr>
        <a:xfrm>
          <a:off x="4762652" y="694080"/>
          <a:ext cx="589041" cy="5890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4895186" y="694080"/>
        <a:ext cx="323973" cy="443253"/>
      </dsp:txXfrm>
    </dsp:sp>
    <dsp:sp modelId="{00F53A62-682A-46AB-A0F6-931CA8438356}">
      <dsp:nvSpPr>
        <dsp:cNvPr id="0" name=""/>
        <dsp:cNvSpPr/>
      </dsp:nvSpPr>
      <dsp:spPr>
        <a:xfrm>
          <a:off x="5212460" y="1765065"/>
          <a:ext cx="589041" cy="5890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344994" y="1765065"/>
        <a:ext cx="323973" cy="443253"/>
      </dsp:txXfrm>
    </dsp:sp>
    <dsp:sp modelId="{F22D8B64-78C3-4BF7-A457-4C13E4247C85}">
      <dsp:nvSpPr>
        <dsp:cNvPr id="0" name=""/>
        <dsp:cNvSpPr/>
      </dsp:nvSpPr>
      <dsp:spPr>
        <a:xfrm>
          <a:off x="5655555" y="2836049"/>
          <a:ext cx="589041" cy="5890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788089" y="2836049"/>
        <a:ext cx="323973" cy="443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FBB8-B4FF-4B6C-AC3F-BD4D80B2CC47}">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D15836-5079-4FAE-BAEB-2609AD5D488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9392D2-E8B6-4051-AF2A-A3FC32E7787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Doctor’s Office</a:t>
          </a:r>
        </a:p>
      </dsp:txBody>
      <dsp:txXfrm>
        <a:off x="1834517" y="469890"/>
        <a:ext cx="3148942" cy="1335915"/>
      </dsp:txXfrm>
    </dsp:sp>
    <dsp:sp modelId="{4B683EDB-9821-4063-8DDD-471762D5C38A}">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FA52A-A907-446D-AEC8-D46D0FE327E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1132A7-3BD2-44DD-94B5-739BCDDACB3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Health Fairs</a:t>
          </a:r>
        </a:p>
      </dsp:txBody>
      <dsp:txXfrm>
        <a:off x="7154322" y="469890"/>
        <a:ext cx="3148942" cy="1335915"/>
      </dsp:txXfrm>
    </dsp:sp>
    <dsp:sp modelId="{70B5F148-0955-4972-903C-75753E1CA5F1}">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C609F-2FC2-4204-B4B9-67BEBDF4F7B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1D3107-2ECA-49C0-BD8D-3FC09C0C1C32}">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Clinical Research Sites</a:t>
          </a:r>
        </a:p>
      </dsp:txBody>
      <dsp:txXfrm>
        <a:off x="1834517" y="2545532"/>
        <a:ext cx="3148942" cy="1335915"/>
      </dsp:txXfrm>
    </dsp:sp>
    <dsp:sp modelId="{C3FE4B14-3A10-47AB-BF67-A5D3958BB5B6}">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03DE1-4869-4152-8D23-3EAF81727BF6}">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F5133-1E70-488E-9C53-E149350B62E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Mobile Memory Screening Units</a:t>
          </a:r>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EE0F6-D342-432D-AF3E-5670BC4FD57F}">
      <dsp:nvSpPr>
        <dsp:cNvPr id="0" name=""/>
        <dsp:cNvSpPr/>
      </dsp:nvSpPr>
      <dsp:spPr>
        <a:xfrm>
          <a:off x="0" y="22663"/>
          <a:ext cx="6384633" cy="12357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Education</a:t>
          </a:r>
        </a:p>
      </dsp:txBody>
      <dsp:txXfrm>
        <a:off x="36194" y="58857"/>
        <a:ext cx="5051160" cy="1163363"/>
      </dsp:txXfrm>
    </dsp:sp>
    <dsp:sp modelId="{133F4995-E7AC-4752-AE0B-20372909FB2D}">
      <dsp:nvSpPr>
        <dsp:cNvPr id="0" name=""/>
        <dsp:cNvSpPr/>
      </dsp:nvSpPr>
      <dsp:spPr>
        <a:xfrm>
          <a:off x="563349" y="1441710"/>
          <a:ext cx="6384633" cy="123575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Early Detection</a:t>
          </a:r>
        </a:p>
      </dsp:txBody>
      <dsp:txXfrm>
        <a:off x="599543" y="1477904"/>
        <a:ext cx="4945656" cy="1163363"/>
      </dsp:txXfrm>
    </dsp:sp>
    <dsp:sp modelId="{19648993-1E4C-41ED-B76E-74BAE650607C}">
      <dsp:nvSpPr>
        <dsp:cNvPr id="0" name=""/>
        <dsp:cNvSpPr/>
      </dsp:nvSpPr>
      <dsp:spPr>
        <a:xfrm>
          <a:off x="1286124" y="2883420"/>
          <a:ext cx="6065784" cy="123575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Healthy Brains For ALL</a:t>
          </a:r>
        </a:p>
      </dsp:txBody>
      <dsp:txXfrm>
        <a:off x="1322318" y="2919614"/>
        <a:ext cx="4695055" cy="1163363"/>
      </dsp:txXfrm>
    </dsp:sp>
    <dsp:sp modelId="{2A72C6E7-1562-465D-B14C-45362DB102FC}">
      <dsp:nvSpPr>
        <dsp:cNvPr id="0" name=""/>
        <dsp:cNvSpPr/>
      </dsp:nvSpPr>
      <dsp:spPr>
        <a:xfrm>
          <a:off x="5581394" y="937111"/>
          <a:ext cx="803238" cy="80323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62123" y="937111"/>
        <a:ext cx="441780" cy="604437"/>
      </dsp:txXfrm>
    </dsp:sp>
    <dsp:sp modelId="{7A6B4765-C787-472C-9AC1-94D13D109E5D}">
      <dsp:nvSpPr>
        <dsp:cNvPr id="0" name=""/>
        <dsp:cNvSpPr/>
      </dsp:nvSpPr>
      <dsp:spPr>
        <a:xfrm>
          <a:off x="6144744" y="2370583"/>
          <a:ext cx="803238" cy="803238"/>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25473" y="2370583"/>
        <a:ext cx="441780" cy="604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4C2C3-4258-4B1A-9CF7-D906F486807C}">
      <dsp:nvSpPr>
        <dsp:cNvPr id="0" name=""/>
        <dsp:cNvSpPr/>
      </dsp:nvSpPr>
      <dsp:spPr>
        <a:xfrm>
          <a:off x="0" y="18447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F445A66-62A1-45F1-B382-9C8125CDD295}">
      <dsp:nvSpPr>
        <dsp:cNvPr id="0" name=""/>
        <dsp:cNvSpPr/>
      </dsp:nvSpPr>
      <dsp:spPr>
        <a:xfrm rot="8100000">
          <a:off x="59716"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59B2E-D823-47F0-8FAE-B817407149AD}">
      <dsp:nvSpPr>
        <dsp:cNvPr id="0" name=""/>
        <dsp:cNvSpPr/>
      </dsp:nvSpPr>
      <dsp:spPr>
        <a:xfrm>
          <a:off x="89857"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74C42D-F068-4615-A621-4158A72FC6FE}">
      <dsp:nvSpPr>
        <dsp:cNvPr id="0" name=""/>
        <dsp:cNvSpPr/>
      </dsp:nvSpPr>
      <dsp:spPr>
        <a:xfrm>
          <a:off x="387223" y="752638"/>
          <a:ext cx="3434720"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266700" numCol="1" spcCol="1270" anchor="t" anchorCtr="0">
          <a:noAutofit/>
        </a:bodyPr>
        <a:lstStyle/>
        <a:p>
          <a:pPr marL="0" lvl="0" indent="0" algn="l" defTabSz="1244600">
            <a:lnSpc>
              <a:spcPct val="90000"/>
            </a:lnSpc>
            <a:spcBef>
              <a:spcPct val="0"/>
            </a:spcBef>
            <a:spcAft>
              <a:spcPct val="35000"/>
            </a:spcAft>
            <a:buNone/>
          </a:pPr>
          <a:r>
            <a:rPr lang="en-US" sz="2800" kern="1200" dirty="0"/>
            <a:t>Aducanumab (</a:t>
          </a:r>
          <a:r>
            <a:rPr lang="en-US" sz="2800" kern="1200" dirty="0" err="1"/>
            <a:t>Aduhelm</a:t>
          </a:r>
          <a:r>
            <a:rPr lang="en-US" sz="2800" kern="1200" dirty="0"/>
            <a:t>): Biogen</a:t>
          </a:r>
        </a:p>
      </dsp:txBody>
      <dsp:txXfrm>
        <a:off x="387223" y="752638"/>
        <a:ext cx="3434720" cy="1092063"/>
      </dsp:txXfrm>
    </dsp:sp>
    <dsp:sp modelId="{3A061947-584F-4313-B6EA-9F1EE52DCFA7}">
      <dsp:nvSpPr>
        <dsp:cNvPr id="0" name=""/>
        <dsp:cNvSpPr/>
      </dsp:nvSpPr>
      <dsp:spPr>
        <a:xfrm>
          <a:off x="387223" y="368940"/>
          <a:ext cx="3434720"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t>2021</a:t>
          </a:r>
        </a:p>
      </dsp:txBody>
      <dsp:txXfrm>
        <a:off x="387223" y="368940"/>
        <a:ext cx="3434720" cy="383698"/>
      </dsp:txXfrm>
    </dsp:sp>
    <dsp:sp modelId="{AE20F3B2-3F22-4DD2-B30D-6093D50F192F}">
      <dsp:nvSpPr>
        <dsp:cNvPr id="0" name=""/>
        <dsp:cNvSpPr/>
      </dsp:nvSpPr>
      <dsp:spPr>
        <a:xfrm>
          <a:off x="195374"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F215909-F307-44D2-9F33-1F282F403BA0}">
      <dsp:nvSpPr>
        <dsp:cNvPr id="0" name=""/>
        <dsp:cNvSpPr/>
      </dsp:nvSpPr>
      <dsp:spPr>
        <a:xfrm>
          <a:off x="160841" y="1810169"/>
          <a:ext cx="69065" cy="6906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2657-5594-4CD3-B067-0C9D6FA0D1DC}">
      <dsp:nvSpPr>
        <dsp:cNvPr id="0" name=""/>
        <dsp:cNvSpPr/>
      </dsp:nvSpPr>
      <dsp:spPr>
        <a:xfrm rot="18900000">
          <a:off x="6069337" y="2992957"/>
          <a:ext cx="271315" cy="27131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E9020-3A50-4A5E-A078-6605A898254E}">
      <dsp:nvSpPr>
        <dsp:cNvPr id="0" name=""/>
        <dsp:cNvSpPr/>
      </dsp:nvSpPr>
      <dsp:spPr>
        <a:xfrm>
          <a:off x="6099478"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7E141A-1F25-42DE-A8C3-3B52B8AC0A9A}">
      <dsp:nvSpPr>
        <dsp:cNvPr id="0" name=""/>
        <dsp:cNvSpPr/>
      </dsp:nvSpPr>
      <dsp:spPr>
        <a:xfrm>
          <a:off x="5304105" y="1844702"/>
          <a:ext cx="5620198"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0" rIns="177800" bIns="177800" numCol="1" spcCol="1270" anchor="b" anchorCtr="0">
          <a:noAutofit/>
        </a:bodyPr>
        <a:lstStyle/>
        <a:p>
          <a:pPr marL="0" lvl="0" indent="0" algn="l" defTabSz="1244600">
            <a:lnSpc>
              <a:spcPct val="90000"/>
            </a:lnSpc>
            <a:spcBef>
              <a:spcPct val="0"/>
            </a:spcBef>
            <a:spcAft>
              <a:spcPct val="35000"/>
            </a:spcAft>
            <a:buNone/>
          </a:pPr>
          <a:r>
            <a:rPr lang="en-US" sz="2800" kern="1200" dirty="0" err="1"/>
            <a:t>Lecanemab</a:t>
          </a:r>
          <a:r>
            <a:rPr lang="en-US" sz="2800" kern="1200" dirty="0"/>
            <a:t> (</a:t>
          </a:r>
          <a:r>
            <a:rPr lang="en-US" sz="2800" kern="1200" dirty="0" err="1"/>
            <a:t>Leqembi</a:t>
          </a:r>
          <a:r>
            <a:rPr lang="en-US" sz="2800" kern="1200" dirty="0"/>
            <a:t>): Biogen &amp; Eisai </a:t>
          </a:r>
        </a:p>
      </dsp:txBody>
      <dsp:txXfrm>
        <a:off x="5304105" y="1844702"/>
        <a:ext cx="5620198" cy="1092063"/>
      </dsp:txXfrm>
    </dsp:sp>
    <dsp:sp modelId="{7F67DBAC-C183-4659-8874-0A73224FC6F6}">
      <dsp:nvSpPr>
        <dsp:cNvPr id="0" name=""/>
        <dsp:cNvSpPr/>
      </dsp:nvSpPr>
      <dsp:spPr>
        <a:xfrm>
          <a:off x="6396844" y="2936766"/>
          <a:ext cx="3434720"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en-US" sz="2400" kern="1200" dirty="0"/>
            <a:t>2023</a:t>
          </a:r>
        </a:p>
      </dsp:txBody>
      <dsp:txXfrm>
        <a:off x="6396844" y="2936766"/>
        <a:ext cx="3434720" cy="383698"/>
      </dsp:txXfrm>
    </dsp:sp>
    <dsp:sp modelId="{9C9A5E6E-2570-43A4-8ECB-E586D78B8309}">
      <dsp:nvSpPr>
        <dsp:cNvPr id="0" name=""/>
        <dsp:cNvSpPr/>
      </dsp:nvSpPr>
      <dsp:spPr>
        <a:xfrm>
          <a:off x="6204995" y="1844702"/>
          <a:ext cx="0" cy="109206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61B7E224-B84B-4D12-AA99-801BCD98E305}">
      <dsp:nvSpPr>
        <dsp:cNvPr id="0" name=""/>
        <dsp:cNvSpPr/>
      </dsp:nvSpPr>
      <dsp:spPr>
        <a:xfrm>
          <a:off x="6170462" y="1810169"/>
          <a:ext cx="69065" cy="6906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DD3C8-87F9-4277-B80D-BF139A881267}">
      <dsp:nvSpPr>
        <dsp:cNvPr id="0" name=""/>
        <dsp:cNvSpPr/>
      </dsp:nvSpPr>
      <dsp:spPr>
        <a:xfrm>
          <a:off x="0" y="60618"/>
          <a:ext cx="671355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Ganar su confianza</a:t>
          </a:r>
        </a:p>
      </dsp:txBody>
      <dsp:txXfrm>
        <a:off x="62055" y="122673"/>
        <a:ext cx="6589442" cy="1147095"/>
      </dsp:txXfrm>
    </dsp:sp>
    <dsp:sp modelId="{07738253-8645-4725-A4BA-949A22A36E23}">
      <dsp:nvSpPr>
        <dsp:cNvPr id="0" name=""/>
        <dsp:cNvSpPr/>
      </dsp:nvSpPr>
      <dsp:spPr>
        <a:xfrm>
          <a:off x="0" y="1423983"/>
          <a:ext cx="671355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Educar a la comunidad </a:t>
          </a:r>
        </a:p>
      </dsp:txBody>
      <dsp:txXfrm>
        <a:off x="62055" y="1486038"/>
        <a:ext cx="6589442" cy="1147095"/>
      </dsp:txXfrm>
    </dsp:sp>
    <dsp:sp modelId="{5A8E8A87-0ECA-4268-B2E8-DFAF1BEC9BD8}">
      <dsp:nvSpPr>
        <dsp:cNvPr id="0" name=""/>
        <dsp:cNvSpPr/>
      </dsp:nvSpPr>
      <dsp:spPr>
        <a:xfrm>
          <a:off x="0" y="2787348"/>
          <a:ext cx="6713552"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Ofrecer deteccion y tratamiento temprano</a:t>
          </a:r>
        </a:p>
      </dsp:txBody>
      <dsp:txXfrm>
        <a:off x="62055" y="2849403"/>
        <a:ext cx="6589442" cy="11470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4E732-1311-49AA-A197-F1AEEFAD2DE6}">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20B88-5F03-4670-97B1-C37E3B77BD2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dirty="0" err="1"/>
            <a:t>Hablamos</a:t>
          </a:r>
          <a:r>
            <a:rPr lang="en-US" sz="4400" kern="1200" dirty="0"/>
            <a:t> ESPANOL</a:t>
          </a:r>
        </a:p>
      </dsp:txBody>
      <dsp:txXfrm>
        <a:off x="0" y="0"/>
        <a:ext cx="6900512" cy="1384035"/>
      </dsp:txXfrm>
    </dsp:sp>
    <dsp:sp modelId="{7039FD12-1010-4754-9A60-7DE1790F7336}">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C046A-C973-436E-B2C2-5698C2CFB9B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Pruebas de memoria GRATIS</a:t>
          </a:r>
        </a:p>
      </dsp:txBody>
      <dsp:txXfrm>
        <a:off x="0" y="1384035"/>
        <a:ext cx="6900512" cy="1384035"/>
      </dsp:txXfrm>
    </dsp:sp>
    <dsp:sp modelId="{AC0E7DD3-3526-48F0-A675-99236C500F31}">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736A6-B976-44AC-8770-D863486A130B}">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Tratamiento es GRATIS</a:t>
          </a:r>
        </a:p>
      </dsp:txBody>
      <dsp:txXfrm>
        <a:off x="0" y="2768070"/>
        <a:ext cx="6900512" cy="1384035"/>
      </dsp:txXfrm>
    </dsp:sp>
    <dsp:sp modelId="{9AA3E913-6772-43DC-BF90-A27916B8AE3D}">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A596B-2039-4F4A-B589-B0D0792BC5E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Transportacion GRATIS</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3D65A6-ED3F-7167-E7C7-45E9D108588C}"/>
              </a:ext>
            </a:extLst>
          </p:cNvPr>
          <p:cNvSpPr>
            <a:spLocks noGrp="1"/>
          </p:cNvSpPr>
          <p:nvPr>
            <p:ph type="hdr" sz="quarter"/>
          </p:nvPr>
        </p:nvSpPr>
        <p:spPr>
          <a:xfrm>
            <a:off x="0" y="0"/>
            <a:ext cx="3011699" cy="463408"/>
          </a:xfrm>
          <a:prstGeom prst="rect">
            <a:avLst/>
          </a:prstGeom>
        </p:spPr>
        <p:txBody>
          <a:bodyPr vert="horz" lIns="92486" tIns="46242" rIns="92486" bIns="46242" rtlCol="0"/>
          <a:lstStyle>
            <a:lvl1pPr algn="l">
              <a:defRPr sz="1200"/>
            </a:lvl1pPr>
          </a:lstStyle>
          <a:p>
            <a:endParaRPr lang="en-US"/>
          </a:p>
        </p:txBody>
      </p:sp>
      <p:sp>
        <p:nvSpPr>
          <p:cNvPr id="3" name="Date Placeholder 2">
            <a:extLst>
              <a:ext uri="{FF2B5EF4-FFF2-40B4-BE49-F238E27FC236}">
                <a16:creationId xmlns:a16="http://schemas.microsoft.com/office/drawing/2014/main" id="{A8F40C67-529E-4B82-F519-CE3C5A5A39F0}"/>
              </a:ext>
            </a:extLst>
          </p:cNvPr>
          <p:cNvSpPr>
            <a:spLocks noGrp="1"/>
          </p:cNvSpPr>
          <p:nvPr>
            <p:ph type="dt" sz="quarter" idx="1"/>
          </p:nvPr>
        </p:nvSpPr>
        <p:spPr>
          <a:xfrm>
            <a:off x="3936768" y="0"/>
            <a:ext cx="3011699" cy="463408"/>
          </a:xfrm>
          <a:prstGeom prst="rect">
            <a:avLst/>
          </a:prstGeom>
        </p:spPr>
        <p:txBody>
          <a:bodyPr vert="horz" lIns="92486" tIns="46242" rIns="92486" bIns="46242" rtlCol="0"/>
          <a:lstStyle>
            <a:lvl1pPr algn="r">
              <a:defRPr sz="1200"/>
            </a:lvl1pPr>
          </a:lstStyle>
          <a:p>
            <a:fld id="{E063BE2A-73E3-4986-B91A-D63D081988DF}" type="datetimeFigureOut">
              <a:rPr lang="en-US" smtClean="0"/>
              <a:t>6/23/2023</a:t>
            </a:fld>
            <a:endParaRPr lang="en-US"/>
          </a:p>
        </p:txBody>
      </p:sp>
      <p:sp>
        <p:nvSpPr>
          <p:cNvPr id="4" name="Footer Placeholder 3">
            <a:extLst>
              <a:ext uri="{FF2B5EF4-FFF2-40B4-BE49-F238E27FC236}">
                <a16:creationId xmlns:a16="http://schemas.microsoft.com/office/drawing/2014/main" id="{FB42FEFB-4789-1FF1-FCBB-530FE126CED9}"/>
              </a:ext>
            </a:extLst>
          </p:cNvPr>
          <p:cNvSpPr>
            <a:spLocks noGrp="1"/>
          </p:cNvSpPr>
          <p:nvPr>
            <p:ph type="ftr" sz="quarter" idx="2"/>
          </p:nvPr>
        </p:nvSpPr>
        <p:spPr>
          <a:xfrm>
            <a:off x="0" y="8772669"/>
            <a:ext cx="3011699" cy="463407"/>
          </a:xfrm>
          <a:prstGeom prst="rect">
            <a:avLst/>
          </a:prstGeom>
        </p:spPr>
        <p:txBody>
          <a:bodyPr vert="horz" lIns="92486" tIns="46242" rIns="92486" bIns="4624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7493C7-9AE8-DAEE-1AA1-4730A4E39792}"/>
              </a:ext>
            </a:extLst>
          </p:cNvPr>
          <p:cNvSpPr>
            <a:spLocks noGrp="1"/>
          </p:cNvSpPr>
          <p:nvPr>
            <p:ph type="sldNum" sz="quarter" idx="3"/>
          </p:nvPr>
        </p:nvSpPr>
        <p:spPr>
          <a:xfrm>
            <a:off x="3936768" y="8772669"/>
            <a:ext cx="3011699" cy="463407"/>
          </a:xfrm>
          <a:prstGeom prst="rect">
            <a:avLst/>
          </a:prstGeom>
        </p:spPr>
        <p:txBody>
          <a:bodyPr vert="horz" lIns="92486" tIns="46242" rIns="92486" bIns="46242" rtlCol="0" anchor="b"/>
          <a:lstStyle>
            <a:lvl1pPr algn="r">
              <a:defRPr sz="1200"/>
            </a:lvl1pPr>
          </a:lstStyle>
          <a:p>
            <a:fld id="{E1B51EB8-A597-4364-AA01-870521956241}" type="slidenum">
              <a:rPr lang="en-US" smtClean="0"/>
              <a:t>‹#›</a:t>
            </a:fld>
            <a:endParaRPr lang="en-US"/>
          </a:p>
        </p:txBody>
      </p:sp>
    </p:spTree>
    <p:extLst>
      <p:ext uri="{BB962C8B-B14F-4D97-AF65-F5344CB8AC3E}">
        <p14:creationId xmlns:p14="http://schemas.microsoft.com/office/powerpoint/2010/main" val="14409789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2DDC-4068-2ECB-E9FD-0CDD029BA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515D7E-DAA3-486D-ACFF-9F089ED5F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348F7D-D901-E6E8-1F48-9062728C295C}"/>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81A33021-8F43-1B8B-D2EF-00BE3FC57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1905-C295-7DBD-0C08-57D0884EDEEA}"/>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313241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9614-4E53-2D3E-3418-77BAB245E7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F85E9-8B76-5D79-E8C1-56885F5404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B1C92-D8CA-3728-1D76-882A1ECB32E4}"/>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C56D9E39-4C89-0E55-5395-14C0359FB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00EA1-66D5-ED65-D36F-335A3C8B01C1}"/>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328668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D8E6A-8C61-6EFB-81EC-3E3AC06F06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5F887E-C9F0-5875-7A11-F1BD22CD2E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B9B53-DB38-71CD-C040-5242A24F0A1A}"/>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25C1B96F-6F11-B878-E2F4-03537ADD7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E4B29-9099-4AD8-0C8A-A43C455A6E2A}"/>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16972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E496-F9DC-14B9-F9A6-1A6001CE2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127AC-38DD-BA12-83A7-F52F6EEA7E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DEFBF-0BD6-DDBD-A835-820126DEF98B}"/>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DE04991B-617C-BA47-C030-EE41861D9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E3C741-5781-E636-76CF-6D68A2B359F7}"/>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233524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1DCB-241A-0B8D-5CC9-155B718991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21ADFE-9621-E061-0241-0C5B4D2F05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5F370A-29CB-A1CD-1134-14C5BA310FD5}"/>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7A2DE8DB-81A8-4CF0-B86A-4AD3CC3A0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E1B34-9484-2C23-18A9-9077D2F63CA7}"/>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94547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FFB9-28A9-A379-87A5-76A5CEB477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64D25-F3F3-505F-C9D9-4E187ECD26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825D3-FF27-87AD-A6D9-D7A82A194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F10DB-511F-CC6C-4A98-CC88CE6AC7A4}"/>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6" name="Footer Placeholder 5">
            <a:extLst>
              <a:ext uri="{FF2B5EF4-FFF2-40B4-BE49-F238E27FC236}">
                <a16:creationId xmlns:a16="http://schemas.microsoft.com/office/drawing/2014/main" id="{5D2C8039-5DD9-0508-6D4B-A26BE0FC5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805E8-FB72-0F8E-6915-D0CED9F3A6E0}"/>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170902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D4AD-8B7B-3620-5504-11078EAAD1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24C020-00C3-56E1-4426-686E2820E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207983-520D-7D24-FCF9-B1D7011E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9D379A-1C26-4F4B-4171-0AFEC85AA0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AA4D2-FA29-F8E7-4BE6-62B521124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08C6A3-5A36-6937-40B5-2362CA3A7FF5}"/>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8" name="Footer Placeholder 7">
            <a:extLst>
              <a:ext uri="{FF2B5EF4-FFF2-40B4-BE49-F238E27FC236}">
                <a16:creationId xmlns:a16="http://schemas.microsoft.com/office/drawing/2014/main" id="{9029E3B9-EDE9-E878-181D-34CE043089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47576-8AAF-B336-6B36-12201E226163}"/>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206329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5089-4346-FC60-D3E8-ACEE7F2AE8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D7F8C-FFDF-6493-CCBB-19A7919C5AC8}"/>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4" name="Footer Placeholder 3">
            <a:extLst>
              <a:ext uri="{FF2B5EF4-FFF2-40B4-BE49-F238E27FC236}">
                <a16:creationId xmlns:a16="http://schemas.microsoft.com/office/drawing/2014/main" id="{377D3980-CB4A-CA26-5BE7-ED86B633F1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BC8ACF-73CE-D466-148B-1106FBD7E4BB}"/>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120475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ADB3AC-685E-2C15-4FED-6048FBC17CEA}"/>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3" name="Footer Placeholder 2">
            <a:extLst>
              <a:ext uri="{FF2B5EF4-FFF2-40B4-BE49-F238E27FC236}">
                <a16:creationId xmlns:a16="http://schemas.microsoft.com/office/drawing/2014/main" id="{D991B657-1B13-2170-CAA7-A05C683DDD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1698DE-1EE1-952B-BC8E-B75FA3AA41BF}"/>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121083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B6A7-FB90-CE31-0380-FAF753A77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C3F1DC-D75A-06CC-29DC-77EF8DB40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DDD38-A8A0-38AA-9644-4244CF737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B1173-7E26-48AB-98FC-786418F7F927}"/>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6" name="Footer Placeholder 5">
            <a:extLst>
              <a:ext uri="{FF2B5EF4-FFF2-40B4-BE49-F238E27FC236}">
                <a16:creationId xmlns:a16="http://schemas.microsoft.com/office/drawing/2014/main" id="{8BA9C5E7-2B10-C82D-6FE9-D0DACD08B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D8D30-D26B-F4CC-DCB7-08ACFF658BFD}"/>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220860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29A56-1D35-8E74-1C70-87D6B7DAB2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0DB9F7-122A-D9AD-496C-03E375104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A4E562-2F7A-F5D2-AB97-C494974C3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54A75-ED4A-914C-4346-61C105E0A9D5}"/>
              </a:ext>
            </a:extLst>
          </p:cNvPr>
          <p:cNvSpPr>
            <a:spLocks noGrp="1"/>
          </p:cNvSpPr>
          <p:nvPr>
            <p:ph type="dt" sz="half" idx="10"/>
          </p:nvPr>
        </p:nvSpPr>
        <p:spPr/>
        <p:txBody>
          <a:bodyPr/>
          <a:lstStyle/>
          <a:p>
            <a:fld id="{20CF5683-8C4B-41B8-B8C9-0DEA1E3BF7DD}" type="datetimeFigureOut">
              <a:rPr lang="en-US" smtClean="0"/>
              <a:t>6/19/2023</a:t>
            </a:fld>
            <a:endParaRPr lang="en-US"/>
          </a:p>
        </p:txBody>
      </p:sp>
      <p:sp>
        <p:nvSpPr>
          <p:cNvPr id="6" name="Footer Placeholder 5">
            <a:extLst>
              <a:ext uri="{FF2B5EF4-FFF2-40B4-BE49-F238E27FC236}">
                <a16:creationId xmlns:a16="http://schemas.microsoft.com/office/drawing/2014/main" id="{AFE568BD-A3E4-DD43-6414-52415D12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4F6B1-7429-77A5-5B57-B7A00A484A8E}"/>
              </a:ext>
            </a:extLst>
          </p:cNvPr>
          <p:cNvSpPr>
            <a:spLocks noGrp="1"/>
          </p:cNvSpPr>
          <p:nvPr>
            <p:ph type="sldNum" sz="quarter" idx="12"/>
          </p:nvPr>
        </p:nvSpPr>
        <p:spPr/>
        <p:txBody>
          <a:bodyPr/>
          <a:lstStyle/>
          <a:p>
            <a:fld id="{9B3ABD05-7D17-401B-B2A3-73B95189E5CB}" type="slidenum">
              <a:rPr lang="en-US" smtClean="0"/>
              <a:t>‹#›</a:t>
            </a:fld>
            <a:endParaRPr lang="en-US"/>
          </a:p>
        </p:txBody>
      </p:sp>
    </p:spTree>
    <p:extLst>
      <p:ext uri="{BB962C8B-B14F-4D97-AF65-F5344CB8AC3E}">
        <p14:creationId xmlns:p14="http://schemas.microsoft.com/office/powerpoint/2010/main" val="168933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11332-78FE-51F6-C1E7-1729D8BE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5D991-59D5-1A23-DBA6-86332E72D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E3F08-07F5-1038-889B-D911ECB39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F5683-8C4B-41B8-B8C9-0DEA1E3BF7DD}" type="datetimeFigureOut">
              <a:rPr lang="en-US" smtClean="0"/>
              <a:t>6/19/2023</a:t>
            </a:fld>
            <a:endParaRPr lang="en-US"/>
          </a:p>
        </p:txBody>
      </p:sp>
      <p:sp>
        <p:nvSpPr>
          <p:cNvPr id="5" name="Footer Placeholder 4">
            <a:extLst>
              <a:ext uri="{FF2B5EF4-FFF2-40B4-BE49-F238E27FC236}">
                <a16:creationId xmlns:a16="http://schemas.microsoft.com/office/drawing/2014/main" id="{0D9A217A-D8B1-24CA-79D1-3B5330F30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D23D32-C33A-127A-7C5E-76A13D099D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ABD05-7D17-401B-B2A3-73B95189E5CB}" type="slidenum">
              <a:rPr lang="en-US" smtClean="0"/>
              <a:t>‹#›</a:t>
            </a:fld>
            <a:endParaRPr lang="en-US"/>
          </a:p>
        </p:txBody>
      </p:sp>
    </p:spTree>
    <p:extLst>
      <p:ext uri="{BB962C8B-B14F-4D97-AF65-F5344CB8AC3E}">
        <p14:creationId xmlns:p14="http://schemas.microsoft.com/office/powerpoint/2010/main" val="139822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person's face&#10;&#10;Description automatically generated with medium confidence">
            <a:extLst>
              <a:ext uri="{FF2B5EF4-FFF2-40B4-BE49-F238E27FC236}">
                <a16:creationId xmlns:a16="http://schemas.microsoft.com/office/drawing/2014/main" id="{D087D4FB-B949-CE23-93EC-8519BF6020B3}"/>
              </a:ext>
            </a:extLst>
          </p:cNvPr>
          <p:cNvPicPr>
            <a:picLocks noChangeAspect="1"/>
          </p:cNvPicPr>
          <p:nvPr/>
        </p:nvPicPr>
        <p:blipFill>
          <a:blip r:embed="rId2"/>
          <a:stretch>
            <a:fillRect/>
          </a:stretch>
        </p:blipFill>
        <p:spPr>
          <a:xfrm>
            <a:off x="4759060" y="639193"/>
            <a:ext cx="7069138" cy="3927475"/>
          </a:xfrm>
          <a:prstGeom prst="rect">
            <a:avLst/>
          </a:prstGeom>
        </p:spPr>
      </p:pic>
      <p:pic>
        <p:nvPicPr>
          <p:cNvPr id="5" name="Picture 4">
            <a:extLst>
              <a:ext uri="{FF2B5EF4-FFF2-40B4-BE49-F238E27FC236}">
                <a16:creationId xmlns:a16="http://schemas.microsoft.com/office/drawing/2014/main" id="{DEE38F9E-F4C5-12ED-F9ED-68A301822E4B}"/>
              </a:ext>
            </a:extLst>
          </p:cNvPr>
          <p:cNvPicPr>
            <a:picLocks noChangeAspect="1"/>
          </p:cNvPicPr>
          <p:nvPr/>
        </p:nvPicPr>
        <p:blipFill>
          <a:blip r:embed="rId3"/>
          <a:stretch>
            <a:fillRect/>
          </a:stretch>
        </p:blipFill>
        <p:spPr>
          <a:xfrm>
            <a:off x="8163340" y="4969565"/>
            <a:ext cx="3631786" cy="1696277"/>
          </a:xfrm>
          <a:prstGeom prst="rect">
            <a:avLst/>
          </a:prstGeom>
        </p:spPr>
      </p:pic>
      <p:sp>
        <p:nvSpPr>
          <p:cNvPr id="2" name="Title 1">
            <a:extLst>
              <a:ext uri="{FF2B5EF4-FFF2-40B4-BE49-F238E27FC236}">
                <a16:creationId xmlns:a16="http://schemas.microsoft.com/office/drawing/2014/main" id="{4D3F67A2-1315-F0A9-E7A0-2471A15C276C}"/>
              </a:ext>
            </a:extLst>
          </p:cNvPr>
          <p:cNvSpPr>
            <a:spLocks noGrp="1"/>
          </p:cNvSpPr>
          <p:nvPr>
            <p:ph type="ctrTitle"/>
          </p:nvPr>
        </p:nvSpPr>
        <p:spPr>
          <a:xfrm>
            <a:off x="638882" y="639193"/>
            <a:ext cx="3571810" cy="3573516"/>
          </a:xfrm>
        </p:spPr>
        <p:txBody>
          <a:bodyPr>
            <a:normAutofit/>
          </a:bodyPr>
          <a:lstStyle/>
          <a:p>
            <a:pPr algn="l"/>
            <a:r>
              <a:rPr lang="en-US" sz="4100"/>
              <a:t>Alzheimer’s Disease: </a:t>
            </a:r>
            <a:br>
              <a:rPr lang="en-US" sz="4100"/>
            </a:br>
            <a:r>
              <a:rPr lang="en-US" sz="4100"/>
              <a:t>Research Opportunities for ALL</a:t>
            </a:r>
            <a:br>
              <a:rPr lang="en-US" sz="4100"/>
            </a:br>
            <a:endParaRPr lang="en-US" sz="4100" b="1"/>
          </a:p>
        </p:txBody>
      </p:sp>
      <p:sp>
        <p:nvSpPr>
          <p:cNvPr id="3" name="Subtitle 2">
            <a:extLst>
              <a:ext uri="{FF2B5EF4-FFF2-40B4-BE49-F238E27FC236}">
                <a16:creationId xmlns:a16="http://schemas.microsoft.com/office/drawing/2014/main" id="{83633CE7-22EF-53FB-44E2-4F68326679F3}"/>
              </a:ext>
            </a:extLst>
          </p:cNvPr>
          <p:cNvSpPr>
            <a:spLocks noGrp="1"/>
          </p:cNvSpPr>
          <p:nvPr>
            <p:ph type="subTitle" idx="1"/>
          </p:nvPr>
        </p:nvSpPr>
        <p:spPr>
          <a:xfrm>
            <a:off x="638882" y="4631161"/>
            <a:ext cx="3571810" cy="1559327"/>
          </a:xfrm>
        </p:spPr>
        <p:txBody>
          <a:bodyPr>
            <a:normAutofit/>
          </a:bodyPr>
          <a:lstStyle/>
          <a:p>
            <a:pPr algn="l"/>
            <a:endParaRPr lang="en-US" sz="2200"/>
          </a:p>
          <a:p>
            <a:pPr algn="l"/>
            <a:endParaRPr lang="en-US" sz="2200"/>
          </a:p>
          <a:p>
            <a:pPr algn="l"/>
            <a:r>
              <a:rPr lang="en-US" sz="2200"/>
              <a:t>Sheila Baez-Torres, MD, MBA</a:t>
            </a:r>
          </a:p>
        </p:txBody>
      </p:sp>
    </p:spTree>
    <p:extLst>
      <p:ext uri="{BB962C8B-B14F-4D97-AF65-F5344CB8AC3E}">
        <p14:creationId xmlns:p14="http://schemas.microsoft.com/office/powerpoint/2010/main" val="54582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A671-81B9-DE8A-994C-49903FB2C92F}"/>
              </a:ext>
            </a:extLst>
          </p:cNvPr>
          <p:cNvSpPr>
            <a:spLocks noGrp="1"/>
          </p:cNvSpPr>
          <p:nvPr>
            <p:ph type="title"/>
          </p:nvPr>
        </p:nvSpPr>
        <p:spPr/>
        <p:txBody>
          <a:bodyPr>
            <a:normAutofit/>
          </a:bodyPr>
          <a:lstStyle/>
          <a:p>
            <a:pPr algn="ctr"/>
            <a:r>
              <a:rPr lang="en-US" sz="6000" dirty="0"/>
              <a:t>Alzheimer’s and Minorities</a:t>
            </a:r>
          </a:p>
        </p:txBody>
      </p:sp>
      <p:sp>
        <p:nvSpPr>
          <p:cNvPr id="3" name="Text Placeholder 2">
            <a:extLst>
              <a:ext uri="{FF2B5EF4-FFF2-40B4-BE49-F238E27FC236}">
                <a16:creationId xmlns:a16="http://schemas.microsoft.com/office/drawing/2014/main" id="{6EFCE9CC-18F0-7AEE-C74D-394ED4CEB9F4}"/>
              </a:ext>
            </a:extLst>
          </p:cNvPr>
          <p:cNvSpPr>
            <a:spLocks noGrp="1"/>
          </p:cNvSpPr>
          <p:nvPr>
            <p:ph type="body" idx="1"/>
          </p:nvPr>
        </p:nvSpPr>
        <p:spPr>
          <a:xfrm>
            <a:off x="839789" y="1681163"/>
            <a:ext cx="4735100" cy="823912"/>
          </a:xfrm>
        </p:spPr>
        <p:txBody>
          <a:bodyPr>
            <a:normAutofit/>
          </a:bodyPr>
          <a:lstStyle/>
          <a:p>
            <a:pPr algn="ctr"/>
            <a:endParaRPr lang="en-US" sz="2800" dirty="0"/>
          </a:p>
        </p:txBody>
      </p:sp>
      <p:sp>
        <p:nvSpPr>
          <p:cNvPr id="4" name="Content Placeholder 3">
            <a:extLst>
              <a:ext uri="{FF2B5EF4-FFF2-40B4-BE49-F238E27FC236}">
                <a16:creationId xmlns:a16="http://schemas.microsoft.com/office/drawing/2014/main" id="{CE443B17-3E62-3309-1FDD-C2C10B861658}"/>
              </a:ext>
            </a:extLst>
          </p:cNvPr>
          <p:cNvSpPr>
            <a:spLocks noGrp="1"/>
          </p:cNvSpPr>
          <p:nvPr>
            <p:ph sz="half" idx="2"/>
          </p:nvPr>
        </p:nvSpPr>
        <p:spPr/>
        <p:txBody>
          <a:bodyPr/>
          <a:lstStyle/>
          <a:p>
            <a:r>
              <a:rPr lang="en-US" dirty="0"/>
              <a:t>2x higher risk for AD than Caucasians</a:t>
            </a:r>
          </a:p>
          <a:p>
            <a:pPr marL="0" indent="0">
              <a:buNone/>
            </a:pPr>
            <a:endParaRPr lang="en-US" dirty="0"/>
          </a:p>
        </p:txBody>
      </p:sp>
      <p:sp>
        <p:nvSpPr>
          <p:cNvPr id="5" name="Text Placeholder 4">
            <a:extLst>
              <a:ext uri="{FF2B5EF4-FFF2-40B4-BE49-F238E27FC236}">
                <a16:creationId xmlns:a16="http://schemas.microsoft.com/office/drawing/2014/main" id="{4AA903A3-0C22-8837-CC5A-C6B687477A92}"/>
              </a:ext>
            </a:extLst>
          </p:cNvPr>
          <p:cNvSpPr>
            <a:spLocks noGrp="1"/>
          </p:cNvSpPr>
          <p:nvPr>
            <p:ph type="body" sz="quarter" idx="3"/>
          </p:nvPr>
        </p:nvSpPr>
        <p:spPr/>
        <p:txBody>
          <a:bodyPr>
            <a:normAutofit/>
          </a:bodyPr>
          <a:lstStyle/>
          <a:p>
            <a:pPr algn="ctr"/>
            <a:endParaRPr lang="en-US" sz="2800" dirty="0"/>
          </a:p>
        </p:txBody>
      </p:sp>
      <p:sp>
        <p:nvSpPr>
          <p:cNvPr id="6" name="Content Placeholder 5">
            <a:extLst>
              <a:ext uri="{FF2B5EF4-FFF2-40B4-BE49-F238E27FC236}">
                <a16:creationId xmlns:a16="http://schemas.microsoft.com/office/drawing/2014/main" id="{2E59EA9E-FC50-8C35-2D1B-0375C5615B55}"/>
              </a:ext>
            </a:extLst>
          </p:cNvPr>
          <p:cNvSpPr>
            <a:spLocks noGrp="1"/>
          </p:cNvSpPr>
          <p:nvPr>
            <p:ph sz="quarter" idx="4"/>
          </p:nvPr>
        </p:nvSpPr>
        <p:spPr/>
        <p:txBody>
          <a:bodyPr/>
          <a:lstStyle/>
          <a:p>
            <a:r>
              <a:rPr lang="en-US" dirty="0"/>
              <a:t>1.5x higher risk than Caucasians</a:t>
            </a:r>
          </a:p>
        </p:txBody>
      </p:sp>
      <p:pic>
        <p:nvPicPr>
          <p:cNvPr id="7" name="Picture 6">
            <a:extLst>
              <a:ext uri="{FF2B5EF4-FFF2-40B4-BE49-F238E27FC236}">
                <a16:creationId xmlns:a16="http://schemas.microsoft.com/office/drawing/2014/main" id="{325AD2AC-CF21-A7CD-E1FF-2CBE6483C8E1}"/>
              </a:ext>
            </a:extLst>
          </p:cNvPr>
          <p:cNvPicPr>
            <a:picLocks noChangeAspect="1"/>
          </p:cNvPicPr>
          <p:nvPr/>
        </p:nvPicPr>
        <p:blipFill>
          <a:blip r:embed="rId2"/>
          <a:stretch>
            <a:fillRect/>
          </a:stretch>
        </p:blipFill>
        <p:spPr>
          <a:xfrm>
            <a:off x="1497496" y="3821113"/>
            <a:ext cx="3087756" cy="2368550"/>
          </a:xfrm>
          <a:prstGeom prst="rect">
            <a:avLst/>
          </a:prstGeom>
        </p:spPr>
      </p:pic>
      <p:pic>
        <p:nvPicPr>
          <p:cNvPr id="8" name="Picture 7">
            <a:extLst>
              <a:ext uri="{FF2B5EF4-FFF2-40B4-BE49-F238E27FC236}">
                <a16:creationId xmlns:a16="http://schemas.microsoft.com/office/drawing/2014/main" id="{179B9737-AEA8-EB40-F6ED-54B3C0E781A7}"/>
              </a:ext>
            </a:extLst>
          </p:cNvPr>
          <p:cNvPicPr>
            <a:picLocks noChangeAspect="1"/>
          </p:cNvPicPr>
          <p:nvPr/>
        </p:nvPicPr>
        <p:blipFill>
          <a:blip r:embed="rId3"/>
          <a:stretch>
            <a:fillRect/>
          </a:stretch>
        </p:blipFill>
        <p:spPr>
          <a:xfrm>
            <a:off x="6655283" y="3821113"/>
            <a:ext cx="3933204" cy="2368550"/>
          </a:xfrm>
          <a:prstGeom prst="rect">
            <a:avLst/>
          </a:prstGeom>
        </p:spPr>
      </p:pic>
      <p:sp>
        <p:nvSpPr>
          <p:cNvPr id="9" name="Rectangle 8">
            <a:extLst>
              <a:ext uri="{FF2B5EF4-FFF2-40B4-BE49-F238E27FC236}">
                <a16:creationId xmlns:a16="http://schemas.microsoft.com/office/drawing/2014/main" id="{BB485C11-7F31-6BBD-BDB3-ABA5C8B37187}"/>
              </a:ext>
            </a:extLst>
          </p:cNvPr>
          <p:cNvSpPr/>
          <p:nvPr/>
        </p:nvSpPr>
        <p:spPr>
          <a:xfrm>
            <a:off x="836613" y="1690688"/>
            <a:ext cx="4716048" cy="80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AFR0-AMERICANS</a:t>
            </a:r>
          </a:p>
        </p:txBody>
      </p:sp>
      <p:sp>
        <p:nvSpPr>
          <p:cNvPr id="10" name="Rectangle 9">
            <a:extLst>
              <a:ext uri="{FF2B5EF4-FFF2-40B4-BE49-F238E27FC236}">
                <a16:creationId xmlns:a16="http://schemas.microsoft.com/office/drawing/2014/main" id="{905E2074-07CB-3FE1-A7B5-3A34E8BEFB5C}"/>
              </a:ext>
            </a:extLst>
          </p:cNvPr>
          <p:cNvSpPr/>
          <p:nvPr/>
        </p:nvSpPr>
        <p:spPr>
          <a:xfrm>
            <a:off x="6181726" y="1681163"/>
            <a:ext cx="5164136" cy="810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HISPANICS</a:t>
            </a:r>
          </a:p>
        </p:txBody>
      </p:sp>
    </p:spTree>
    <p:extLst>
      <p:ext uri="{BB962C8B-B14F-4D97-AF65-F5344CB8AC3E}">
        <p14:creationId xmlns:p14="http://schemas.microsoft.com/office/powerpoint/2010/main" val="1466360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CB08E-F5F3-458C-0F0D-2C9F6A1DF931}"/>
              </a:ext>
            </a:extLst>
          </p:cNvPr>
          <p:cNvSpPr>
            <a:spLocks noGrp="1"/>
          </p:cNvSpPr>
          <p:nvPr>
            <p:ph type="title"/>
          </p:nvPr>
        </p:nvSpPr>
        <p:spPr>
          <a:xfrm>
            <a:off x="686834" y="1153572"/>
            <a:ext cx="3200400" cy="4461163"/>
          </a:xfrm>
        </p:spPr>
        <p:txBody>
          <a:bodyPr>
            <a:normAutofit/>
          </a:bodyPr>
          <a:lstStyle/>
          <a:p>
            <a:br>
              <a:rPr lang="en-US" sz="3400" dirty="0">
                <a:solidFill>
                  <a:srgbClr val="FFFFFF"/>
                </a:solidFill>
              </a:rPr>
            </a:br>
            <a:br>
              <a:rPr lang="en-US" sz="3400" dirty="0">
                <a:solidFill>
                  <a:srgbClr val="FFFFFF"/>
                </a:solidFill>
              </a:rPr>
            </a:br>
            <a:r>
              <a:rPr lang="en-US" sz="3400" b="1" dirty="0">
                <a:solidFill>
                  <a:srgbClr val="FFFFFF"/>
                </a:solidFill>
              </a:rPr>
              <a:t>US-FDA: Clinical Trials Conducted in USA (2015-2019)</a:t>
            </a:r>
            <a:br>
              <a:rPr lang="en-US" sz="3400" dirty="0">
                <a:solidFill>
                  <a:srgbClr val="FFFFFF"/>
                </a:solidFill>
              </a:rPr>
            </a:br>
            <a:br>
              <a:rPr lang="en-US" sz="3400" dirty="0">
                <a:solidFill>
                  <a:srgbClr val="FFFFFF"/>
                </a:solidFill>
              </a:rPr>
            </a:br>
            <a:endParaRPr lang="en-US"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0C856F1-3364-4ACA-FCD0-E9A9006B3EE1}"/>
              </a:ext>
            </a:extLst>
          </p:cNvPr>
          <p:cNvSpPr>
            <a:spLocks noGrp="1"/>
          </p:cNvSpPr>
          <p:nvPr>
            <p:ph idx="1"/>
          </p:nvPr>
        </p:nvSpPr>
        <p:spPr>
          <a:xfrm>
            <a:off x="4447308" y="591344"/>
            <a:ext cx="6906491" cy="5585619"/>
          </a:xfrm>
        </p:spPr>
        <p:txBody>
          <a:bodyPr anchor="ctr">
            <a:normAutofit/>
          </a:bodyPr>
          <a:lstStyle/>
          <a:p>
            <a:r>
              <a:rPr lang="en-US" dirty="0"/>
              <a:t>By Race: </a:t>
            </a:r>
          </a:p>
          <a:p>
            <a:pPr marL="0" indent="0">
              <a:buNone/>
            </a:pPr>
            <a:r>
              <a:rPr lang="en-US" dirty="0"/>
              <a:t>	- 80% white</a:t>
            </a:r>
          </a:p>
          <a:p>
            <a:pPr marL="0" indent="0">
              <a:buNone/>
            </a:pPr>
            <a:r>
              <a:rPr lang="en-US" dirty="0"/>
              <a:t>	- 16% black and/or AA</a:t>
            </a:r>
          </a:p>
          <a:p>
            <a:pPr marL="0" indent="0">
              <a:buNone/>
            </a:pPr>
            <a:r>
              <a:rPr lang="en-US" dirty="0"/>
              <a:t>	- 6 % other races </a:t>
            </a:r>
          </a:p>
          <a:p>
            <a:pPr marL="0" indent="0">
              <a:buNone/>
            </a:pPr>
            <a:endParaRPr lang="en-US" dirty="0"/>
          </a:p>
          <a:p>
            <a:r>
              <a:rPr lang="en-US" dirty="0"/>
              <a:t> By Ethnicity:</a:t>
            </a:r>
          </a:p>
          <a:p>
            <a:pPr marL="0" indent="0">
              <a:buNone/>
            </a:pPr>
            <a:r>
              <a:rPr lang="en-US" dirty="0"/>
              <a:t>	- 76% Non-Hispanic </a:t>
            </a:r>
          </a:p>
          <a:p>
            <a:pPr marL="0" indent="0">
              <a:buNone/>
            </a:pPr>
            <a:r>
              <a:rPr lang="en-US" dirty="0"/>
              <a:t>	- 15% Hispanics and/or Latin Americans</a:t>
            </a:r>
          </a:p>
          <a:p>
            <a:pPr marL="0" indent="0">
              <a:buNone/>
            </a:pPr>
            <a:r>
              <a:rPr lang="en-US" dirty="0"/>
              <a:t>	- 9% Not reported </a:t>
            </a:r>
          </a:p>
          <a:p>
            <a:pPr marL="0" indent="0">
              <a:buNone/>
            </a:pPr>
            <a:r>
              <a:rPr lang="en-US" dirty="0"/>
              <a:t>	</a:t>
            </a:r>
          </a:p>
        </p:txBody>
      </p:sp>
    </p:spTree>
    <p:extLst>
      <p:ext uri="{BB962C8B-B14F-4D97-AF65-F5344CB8AC3E}">
        <p14:creationId xmlns:p14="http://schemas.microsoft.com/office/powerpoint/2010/main" val="332117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D6C30-3E1C-A101-6D9D-ACCFC0C4E528}"/>
              </a:ext>
            </a:extLst>
          </p:cNvPr>
          <p:cNvSpPr>
            <a:spLocks noGrp="1"/>
          </p:cNvSpPr>
          <p:nvPr>
            <p:ph type="title"/>
          </p:nvPr>
        </p:nvSpPr>
        <p:spPr>
          <a:xfrm>
            <a:off x="956826" y="1112969"/>
            <a:ext cx="3937298" cy="4166010"/>
          </a:xfrm>
        </p:spPr>
        <p:txBody>
          <a:bodyPr>
            <a:normAutofit/>
          </a:bodyPr>
          <a:lstStyle/>
          <a:p>
            <a:r>
              <a:rPr lang="en-US">
                <a:solidFill>
                  <a:srgbClr val="FFFFFF"/>
                </a:solidFill>
              </a:rPr>
              <a:t>Why Minorities Are Important in Clinical Research</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FEC3EB-4126-AFF6-BB70-5B5E23E96CBD}"/>
              </a:ext>
            </a:extLst>
          </p:cNvPr>
          <p:cNvSpPr>
            <a:spLocks noGrp="1"/>
          </p:cNvSpPr>
          <p:nvPr>
            <p:ph idx="1"/>
          </p:nvPr>
        </p:nvSpPr>
        <p:spPr>
          <a:xfrm>
            <a:off x="6096000" y="820880"/>
            <a:ext cx="5257799" cy="4889350"/>
          </a:xfrm>
        </p:spPr>
        <p:txBody>
          <a:bodyPr anchor="t">
            <a:normAutofit/>
          </a:bodyPr>
          <a:lstStyle/>
          <a:p>
            <a:r>
              <a:rPr lang="en-US" sz="2600" dirty="0"/>
              <a:t>We all have different genetic make up</a:t>
            </a:r>
          </a:p>
          <a:p>
            <a:r>
              <a:rPr lang="en-US" sz="2600" dirty="0"/>
              <a:t>We need to understand how the medical conditions and treatment affect certain groups</a:t>
            </a:r>
          </a:p>
          <a:p>
            <a:r>
              <a:rPr lang="en-US" sz="2600" dirty="0"/>
              <a:t>To learn what populations could be at higher risk</a:t>
            </a:r>
          </a:p>
          <a:p>
            <a:r>
              <a:rPr lang="en-US" sz="2600" dirty="0"/>
              <a:t>To develop effective and safe treatments for all</a:t>
            </a:r>
          </a:p>
          <a:p>
            <a:r>
              <a:rPr lang="en-US" sz="2600" dirty="0"/>
              <a:t>To make sure that more people have access to the best treatment possible</a:t>
            </a:r>
          </a:p>
          <a:p>
            <a:endParaRPr lang="en-US" sz="26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2215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F6256B-41AD-0F19-CCAC-279578C11531}"/>
              </a:ext>
            </a:extLst>
          </p:cNvPr>
          <p:cNvSpPr>
            <a:spLocks noGrp="1"/>
          </p:cNvSpPr>
          <p:nvPr>
            <p:ph type="title"/>
          </p:nvPr>
        </p:nvSpPr>
        <p:spPr>
          <a:xfrm>
            <a:off x="1171074" y="1396686"/>
            <a:ext cx="3240506" cy="4064628"/>
          </a:xfrm>
        </p:spPr>
        <p:txBody>
          <a:bodyPr>
            <a:normAutofit/>
          </a:bodyPr>
          <a:lstStyle/>
          <a:p>
            <a:r>
              <a:rPr lang="en-US">
                <a:solidFill>
                  <a:srgbClr val="FFFFFF"/>
                </a:solidFill>
              </a:rPr>
              <a:t>Possible Barriers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B78CFC-247B-5AE4-BD31-A5FCF22BA51A}"/>
              </a:ext>
            </a:extLst>
          </p:cNvPr>
          <p:cNvSpPr>
            <a:spLocks noGrp="1"/>
          </p:cNvSpPr>
          <p:nvPr>
            <p:ph idx="1"/>
          </p:nvPr>
        </p:nvSpPr>
        <p:spPr>
          <a:xfrm>
            <a:off x="5370153" y="1526033"/>
            <a:ext cx="5536397" cy="3935281"/>
          </a:xfrm>
        </p:spPr>
        <p:txBody>
          <a:bodyPr>
            <a:normAutofit/>
          </a:bodyPr>
          <a:lstStyle/>
          <a:p>
            <a:r>
              <a:rPr lang="en-US" dirty="0"/>
              <a:t>Lack of awareness about what clinical research is</a:t>
            </a:r>
          </a:p>
          <a:p>
            <a:r>
              <a:rPr lang="en-US" dirty="0"/>
              <a:t>Fear to be a “guinea pig”</a:t>
            </a:r>
          </a:p>
          <a:p>
            <a:r>
              <a:rPr lang="en-US" dirty="0"/>
              <a:t>Language barriers</a:t>
            </a:r>
          </a:p>
          <a:p>
            <a:r>
              <a:rPr lang="en-US" dirty="0"/>
              <a:t>Cultural shyness</a:t>
            </a:r>
          </a:p>
          <a:p>
            <a:r>
              <a:rPr lang="en-US" dirty="0"/>
              <a:t>Transportation limitations</a:t>
            </a:r>
          </a:p>
          <a:p>
            <a:endParaRPr lang="en-US" dirty="0"/>
          </a:p>
        </p:txBody>
      </p:sp>
    </p:spTree>
    <p:extLst>
      <p:ext uri="{BB962C8B-B14F-4D97-AF65-F5344CB8AC3E}">
        <p14:creationId xmlns:p14="http://schemas.microsoft.com/office/powerpoint/2010/main" val="261431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2CB2C-D09D-7AA7-4DAB-31D8D926DFEE}"/>
              </a:ext>
            </a:extLst>
          </p:cNvPr>
          <p:cNvSpPr>
            <a:spLocks noGrp="1"/>
          </p:cNvSpPr>
          <p:nvPr>
            <p:ph type="title"/>
          </p:nvPr>
        </p:nvSpPr>
        <p:spPr>
          <a:xfrm>
            <a:off x="572493" y="238539"/>
            <a:ext cx="11018520" cy="1434415"/>
          </a:xfrm>
        </p:spPr>
        <p:txBody>
          <a:bodyPr anchor="b">
            <a:normAutofit/>
          </a:bodyPr>
          <a:lstStyle/>
          <a:p>
            <a:r>
              <a:rPr lang="en-US" sz="5400" dirty="0"/>
              <a:t>Our Goals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249A25-D131-3574-35FF-21B8959D4323}"/>
              </a:ext>
            </a:extLst>
          </p:cNvPr>
          <p:cNvPicPr>
            <a:picLocks noChangeAspect="1"/>
          </p:cNvPicPr>
          <p:nvPr/>
        </p:nvPicPr>
        <p:blipFill rotWithShape="1">
          <a:blip r:embed="rId2"/>
          <a:srcRect l="9725" r="36400"/>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33ECF83B-EFE4-A099-B25A-91F45EBEB185}"/>
              </a:ext>
            </a:extLst>
          </p:cNvPr>
          <p:cNvGraphicFramePr>
            <a:graphicFrameLocks noGrp="1"/>
          </p:cNvGraphicFramePr>
          <p:nvPr>
            <p:ph idx="1"/>
            <p:extLst>
              <p:ext uri="{D42A27DB-BD31-4B8C-83A1-F6EECF244321}">
                <p14:modId xmlns:p14="http://schemas.microsoft.com/office/powerpoint/2010/main" val="2950298322"/>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98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88DD3-A3D0-75C0-FB39-81B82D1F3B60}"/>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mn-lt"/>
              </a:rPr>
              <a:t>WHAT ARE WE DOING TO HELP</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16F35F43-F7B7-B021-5F42-61D500D02611}"/>
              </a:ext>
            </a:extLst>
          </p:cNvPr>
          <p:cNvSpPr>
            <a:spLocks noGrp="1"/>
          </p:cNvSpPr>
          <p:nvPr>
            <p:ph idx="1"/>
          </p:nvPr>
        </p:nvSpPr>
        <p:spPr>
          <a:xfrm>
            <a:off x="4447308" y="591344"/>
            <a:ext cx="6906491" cy="5585619"/>
          </a:xfrm>
        </p:spPr>
        <p:txBody>
          <a:bodyPr anchor="ctr">
            <a:normAutofit/>
          </a:bodyPr>
          <a:lstStyle/>
          <a:p>
            <a:r>
              <a:rPr lang="en-US" sz="3600" dirty="0"/>
              <a:t>Free evaluation and treatment</a:t>
            </a:r>
          </a:p>
          <a:p>
            <a:r>
              <a:rPr lang="en-US" sz="3600" dirty="0"/>
              <a:t>Close medical supervision</a:t>
            </a:r>
          </a:p>
          <a:p>
            <a:r>
              <a:rPr lang="en-US" sz="3600" dirty="0"/>
              <a:t>Educating patients and caregivers</a:t>
            </a:r>
          </a:p>
          <a:p>
            <a:r>
              <a:rPr lang="en-US" sz="3600" dirty="0"/>
              <a:t>Bilingual staff</a:t>
            </a:r>
          </a:p>
          <a:p>
            <a:r>
              <a:rPr lang="en-US" sz="3600" dirty="0"/>
              <a:t>Transparency</a:t>
            </a:r>
          </a:p>
          <a:p>
            <a:r>
              <a:rPr lang="en-US" sz="3600" dirty="0"/>
              <a:t>Health fairs with mobile units</a:t>
            </a:r>
          </a:p>
          <a:p>
            <a:endParaRPr lang="en-US" dirty="0"/>
          </a:p>
          <a:p>
            <a:endParaRPr lang="en-US" dirty="0"/>
          </a:p>
        </p:txBody>
      </p:sp>
    </p:spTree>
    <p:extLst>
      <p:ext uri="{BB962C8B-B14F-4D97-AF65-F5344CB8AC3E}">
        <p14:creationId xmlns:p14="http://schemas.microsoft.com/office/powerpoint/2010/main" val="205459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EC40EE-EC52-23B0-C08F-0DEED0424CB3}"/>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Where Can I Get A Memory Screening Test?</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AEE8F8-E61E-FFC6-958E-D606E421B70F}"/>
              </a:ext>
            </a:extLst>
          </p:cNvPr>
          <p:cNvGraphicFramePr>
            <a:graphicFrameLocks noGrp="1"/>
          </p:cNvGraphicFramePr>
          <p:nvPr>
            <p:ph idx="1"/>
            <p:extLst>
              <p:ext uri="{D42A27DB-BD31-4B8C-83A1-F6EECF244321}">
                <p14:modId xmlns:p14="http://schemas.microsoft.com/office/powerpoint/2010/main" val="81067117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588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2A9EB4-1EF9-D90A-76E0-36BFA1106C9F}"/>
              </a:ext>
            </a:extLst>
          </p:cNvPr>
          <p:cNvSpPr>
            <a:spLocks noGrp="1"/>
          </p:cNvSpPr>
          <p:nvPr>
            <p:ph type="title"/>
          </p:nvPr>
        </p:nvSpPr>
        <p:spPr>
          <a:xfrm>
            <a:off x="572493" y="238539"/>
            <a:ext cx="11018520" cy="1434415"/>
          </a:xfrm>
        </p:spPr>
        <p:txBody>
          <a:bodyPr anchor="b">
            <a:normAutofit/>
          </a:bodyPr>
          <a:lstStyle/>
          <a:p>
            <a:r>
              <a:rPr lang="en-US" sz="5400" dirty="0"/>
              <a:t>Conclusion</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29464C-E5B0-0E1E-0505-CF846CE67B40}"/>
              </a:ext>
            </a:extLst>
          </p:cNvPr>
          <p:cNvSpPr>
            <a:spLocks noGrp="1"/>
          </p:cNvSpPr>
          <p:nvPr>
            <p:ph idx="1"/>
          </p:nvPr>
        </p:nvSpPr>
        <p:spPr>
          <a:xfrm>
            <a:off x="572493" y="2071316"/>
            <a:ext cx="6713552" cy="4119172"/>
          </a:xfrm>
        </p:spPr>
        <p:txBody>
          <a:bodyPr anchor="t">
            <a:normAutofit fontScale="85000" lnSpcReduction="10000"/>
          </a:bodyPr>
          <a:lstStyle/>
          <a:p>
            <a:r>
              <a:rPr lang="en-US" sz="3900" dirty="0"/>
              <a:t>Our goal is to reach out to all groups, and become inclusive</a:t>
            </a:r>
          </a:p>
          <a:p>
            <a:pPr marL="0" indent="0">
              <a:buNone/>
            </a:pPr>
            <a:endParaRPr lang="en-US" sz="2200" dirty="0"/>
          </a:p>
          <a:p>
            <a:r>
              <a:rPr lang="en-US" sz="3900" dirty="0"/>
              <a:t>Better understanding of medical conditions, and more treatment options</a:t>
            </a:r>
          </a:p>
          <a:p>
            <a:pPr marL="0" indent="0">
              <a:buNone/>
            </a:pPr>
            <a:endParaRPr lang="en-US" sz="2200" dirty="0"/>
          </a:p>
          <a:p>
            <a:r>
              <a:rPr lang="en-US" sz="3900" dirty="0"/>
              <a:t>Better treatment available = better outcome, if the need comes</a:t>
            </a:r>
          </a:p>
        </p:txBody>
      </p:sp>
      <p:pic>
        <p:nvPicPr>
          <p:cNvPr id="4" name="Picture 3">
            <a:extLst>
              <a:ext uri="{FF2B5EF4-FFF2-40B4-BE49-F238E27FC236}">
                <a16:creationId xmlns:a16="http://schemas.microsoft.com/office/drawing/2014/main" id="{2D7F2903-2314-62A7-773C-C8579A668F17}"/>
              </a:ext>
            </a:extLst>
          </p:cNvPr>
          <p:cNvPicPr>
            <a:picLocks noChangeAspect="1"/>
          </p:cNvPicPr>
          <p:nvPr/>
        </p:nvPicPr>
        <p:blipFill rotWithShape="1">
          <a:blip r:embed="rId2"/>
          <a:srcRect l="14816" r="13029" b="-2"/>
          <a:stretch/>
        </p:blipFill>
        <p:spPr>
          <a:xfrm>
            <a:off x="7675658" y="2093976"/>
            <a:ext cx="3941064" cy="4096512"/>
          </a:xfrm>
          <a:prstGeom prst="rect">
            <a:avLst/>
          </a:prstGeom>
        </p:spPr>
      </p:pic>
    </p:spTree>
    <p:extLst>
      <p:ext uri="{BB962C8B-B14F-4D97-AF65-F5344CB8AC3E}">
        <p14:creationId xmlns:p14="http://schemas.microsoft.com/office/powerpoint/2010/main" val="40023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8D475-A123-39D7-E421-F1C947BFCE6F}"/>
              </a:ext>
            </a:extLst>
          </p:cNvPr>
          <p:cNvSpPr>
            <a:spLocks noGrp="1"/>
          </p:cNvSpPr>
          <p:nvPr>
            <p:ph type="title"/>
          </p:nvPr>
        </p:nvSpPr>
        <p:spPr>
          <a:xfrm>
            <a:off x="572493" y="238539"/>
            <a:ext cx="11018520" cy="1434415"/>
          </a:xfrm>
        </p:spPr>
        <p:txBody>
          <a:bodyPr anchor="b">
            <a:normAutofit/>
          </a:bodyPr>
          <a:lstStyle/>
          <a:p>
            <a:r>
              <a:rPr lang="en-US" sz="5400" dirty="0"/>
              <a:t>Conclusion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08986E-5257-39A8-608E-E38583EFB451}"/>
              </a:ext>
            </a:extLst>
          </p:cNvPr>
          <p:cNvPicPr>
            <a:picLocks noChangeAspect="1"/>
          </p:cNvPicPr>
          <p:nvPr/>
        </p:nvPicPr>
        <p:blipFill rotWithShape="1">
          <a:blip r:embed="rId2"/>
          <a:srcRect l="18525" r="13988"/>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1F82E91B-590F-7831-DA88-134ADB755943}"/>
              </a:ext>
            </a:extLst>
          </p:cNvPr>
          <p:cNvGraphicFramePr>
            <a:graphicFrameLocks noGrp="1"/>
          </p:cNvGraphicFramePr>
          <p:nvPr>
            <p:ph idx="1"/>
            <p:extLst>
              <p:ext uri="{D42A27DB-BD31-4B8C-83A1-F6EECF244321}">
                <p14:modId xmlns:p14="http://schemas.microsoft.com/office/powerpoint/2010/main" val="1865507051"/>
              </p:ext>
            </p:extLst>
          </p:nvPr>
        </p:nvGraphicFramePr>
        <p:xfrm>
          <a:off x="572492" y="2071316"/>
          <a:ext cx="7511333"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40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3417-44A7-1C4F-A0AE-11A23687881B}"/>
              </a:ext>
            </a:extLst>
          </p:cNvPr>
          <p:cNvSpPr>
            <a:spLocks noGrp="1"/>
          </p:cNvSpPr>
          <p:nvPr>
            <p:ph type="title"/>
          </p:nvPr>
        </p:nvSpPr>
        <p:spPr>
          <a:xfrm>
            <a:off x="371060" y="0"/>
            <a:ext cx="11396870" cy="1331672"/>
          </a:xfrm>
        </p:spPr>
        <p:txBody>
          <a:bodyPr>
            <a:noAutofit/>
          </a:bodyPr>
          <a:lstStyle/>
          <a:p>
            <a:pPr algn="ctr"/>
            <a:br>
              <a:rPr lang="en-US" sz="3600" dirty="0"/>
            </a:br>
            <a:r>
              <a:rPr lang="en-US" sz="3600" b="1" dirty="0"/>
              <a:t>Enfermedad de Alzheimer: Oportunidades de Investigacion Clinica Para TODOS</a:t>
            </a:r>
            <a:br>
              <a:rPr lang="en-US" sz="3600" dirty="0"/>
            </a:br>
            <a:endParaRPr lang="en-US" sz="3600" dirty="0"/>
          </a:p>
        </p:txBody>
      </p:sp>
      <p:sp>
        <p:nvSpPr>
          <p:cNvPr id="3" name="Content Placeholder 2">
            <a:extLst>
              <a:ext uri="{FF2B5EF4-FFF2-40B4-BE49-F238E27FC236}">
                <a16:creationId xmlns:a16="http://schemas.microsoft.com/office/drawing/2014/main" id="{35375A08-0C90-94F8-80BC-0710848EC7BA}"/>
              </a:ext>
            </a:extLst>
          </p:cNvPr>
          <p:cNvSpPr>
            <a:spLocks noGrp="1"/>
          </p:cNvSpPr>
          <p:nvPr>
            <p:ph idx="1"/>
          </p:nvPr>
        </p:nvSpPr>
        <p:spPr/>
        <p:txBody>
          <a:bodyPr/>
          <a:lstStyle/>
          <a:p>
            <a:pPr marL="0" indent="0">
              <a:buNone/>
            </a:pPr>
            <a:br>
              <a:rPr lang="en-US" sz="2800" dirty="0"/>
            </a:br>
            <a:endParaRPr lang="en-US" dirty="0"/>
          </a:p>
        </p:txBody>
      </p:sp>
      <p:sp>
        <p:nvSpPr>
          <p:cNvPr id="7" name="TextBox 6">
            <a:extLst>
              <a:ext uri="{FF2B5EF4-FFF2-40B4-BE49-F238E27FC236}">
                <a16:creationId xmlns:a16="http://schemas.microsoft.com/office/drawing/2014/main" id="{DAB6E242-1B4E-6D1F-C0CD-42D138DFBECF}"/>
              </a:ext>
            </a:extLst>
          </p:cNvPr>
          <p:cNvSpPr txBox="1"/>
          <p:nvPr/>
        </p:nvSpPr>
        <p:spPr>
          <a:xfrm>
            <a:off x="4329076" y="6176963"/>
            <a:ext cx="3056768" cy="369332"/>
          </a:xfrm>
          <a:prstGeom prst="rect">
            <a:avLst/>
          </a:prstGeom>
          <a:noFill/>
        </p:spPr>
        <p:txBody>
          <a:bodyPr wrap="square">
            <a:spAutoFit/>
          </a:bodyPr>
          <a:lstStyle/>
          <a:p>
            <a:pPr algn="l"/>
            <a:r>
              <a:rPr lang="en-US" b="1" dirty="0"/>
              <a:t>Sheila Baez-Torres, MD, MBA</a:t>
            </a:r>
          </a:p>
        </p:txBody>
      </p:sp>
      <p:pic>
        <p:nvPicPr>
          <p:cNvPr id="1026" name="Picture 2" descr="K2 Medical Research | LinkedIn">
            <a:extLst>
              <a:ext uri="{FF2B5EF4-FFF2-40B4-BE49-F238E27FC236}">
                <a16:creationId xmlns:a16="http://schemas.microsoft.com/office/drawing/2014/main" id="{C98381F0-8DDE-044D-CE37-099F12E2D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0" y="4856249"/>
            <a:ext cx="3631096" cy="20017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00611B4-BB1C-E337-8905-3CEFE19A4562}"/>
              </a:ext>
            </a:extLst>
          </p:cNvPr>
          <p:cNvPicPr>
            <a:picLocks noChangeAspect="1"/>
          </p:cNvPicPr>
          <p:nvPr/>
        </p:nvPicPr>
        <p:blipFill>
          <a:blip r:embed="rId3"/>
          <a:stretch>
            <a:fillRect/>
          </a:stretch>
        </p:blipFill>
        <p:spPr>
          <a:xfrm>
            <a:off x="1126435" y="1331671"/>
            <a:ext cx="9647582" cy="3342223"/>
          </a:xfrm>
          <a:prstGeom prst="rect">
            <a:avLst/>
          </a:prstGeom>
        </p:spPr>
      </p:pic>
    </p:spTree>
    <p:extLst>
      <p:ext uri="{BB962C8B-B14F-4D97-AF65-F5344CB8AC3E}">
        <p14:creationId xmlns:p14="http://schemas.microsoft.com/office/powerpoint/2010/main" val="169902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8A244-CE9B-4E30-7319-B6D8E43E10D5}"/>
              </a:ext>
            </a:extLst>
          </p:cNvPr>
          <p:cNvSpPr>
            <a:spLocks noGrp="1"/>
          </p:cNvSpPr>
          <p:nvPr>
            <p:ph type="title"/>
          </p:nvPr>
        </p:nvSpPr>
        <p:spPr>
          <a:xfrm>
            <a:off x="838201" y="365125"/>
            <a:ext cx="5251316" cy="1807305"/>
          </a:xfrm>
        </p:spPr>
        <p:txBody>
          <a:bodyPr>
            <a:normAutofit/>
          </a:bodyPr>
          <a:lstStyle/>
          <a:p>
            <a:r>
              <a:rPr lang="en-US" b="0" i="0" kern="1200" dirty="0">
                <a:latin typeface="+mj-lt"/>
                <a:ea typeface="+mj-ea"/>
                <a:cs typeface="+mj-cs"/>
              </a:rPr>
              <a:t>What is Dementia?</a:t>
            </a:r>
            <a:endParaRPr lang="en-US" dirty="0"/>
          </a:p>
        </p:txBody>
      </p:sp>
      <p:sp>
        <p:nvSpPr>
          <p:cNvPr id="3" name="Content Placeholder 2">
            <a:extLst>
              <a:ext uri="{FF2B5EF4-FFF2-40B4-BE49-F238E27FC236}">
                <a16:creationId xmlns:a16="http://schemas.microsoft.com/office/drawing/2014/main" id="{14442D51-E14D-5AF3-77F4-83A7273503D5}"/>
              </a:ext>
            </a:extLst>
          </p:cNvPr>
          <p:cNvSpPr>
            <a:spLocks noGrp="1"/>
          </p:cNvSpPr>
          <p:nvPr>
            <p:ph idx="1"/>
          </p:nvPr>
        </p:nvSpPr>
        <p:spPr>
          <a:xfrm>
            <a:off x="838200" y="2333297"/>
            <a:ext cx="5387967" cy="3843666"/>
          </a:xfrm>
        </p:spPr>
        <p:txBody>
          <a:bodyPr>
            <a:normAutofit/>
          </a:bodyPr>
          <a:lstStyle/>
          <a:p>
            <a:r>
              <a:rPr lang="en-US" sz="1900" dirty="0">
                <a:effectLst/>
                <a:latin typeface="Calibri" panose="020F0502020204030204" pitchFamily="34" charset="0"/>
                <a:ea typeface="Calibri" panose="020F0502020204030204" pitchFamily="34" charset="0"/>
                <a:cs typeface="Times New Roman" panose="02020603050405020304" pitchFamily="18" charset="0"/>
              </a:rPr>
              <a:t>Loss of function including:</a:t>
            </a:r>
          </a:p>
          <a:p>
            <a:pPr marL="0" indent="0">
              <a:buNone/>
            </a:pPr>
            <a:r>
              <a:rPr lang="en-US" sz="1900" dirty="0">
                <a:latin typeface="Calibri" panose="020F0502020204030204" pitchFamily="34" charset="0"/>
                <a:ea typeface="Calibri" panose="020F0502020204030204" pitchFamily="34" charset="0"/>
                <a:cs typeface="Times New Roman" panose="02020603050405020304" pitchFamily="18" charset="0"/>
              </a:rPr>
              <a:t>	- Recalling information</a:t>
            </a:r>
          </a:p>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 </a:t>
            </a:r>
            <a:r>
              <a:rPr lang="en-US" sz="1900" dirty="0">
                <a:latin typeface="Calibri" panose="020F0502020204030204" pitchFamily="34" charset="0"/>
                <a:ea typeface="Calibri" panose="020F0502020204030204" pitchFamily="34" charset="0"/>
                <a:cs typeface="Times New Roman" panose="02020603050405020304" pitchFamily="18" charset="0"/>
              </a:rPr>
              <a:t>Understanding language</a:t>
            </a:r>
          </a:p>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 Not finding words</a:t>
            </a:r>
          </a:p>
          <a:p>
            <a:pPr marL="0" indent="0">
              <a:buNone/>
            </a:pPr>
            <a:r>
              <a:rPr lang="en-US" sz="1900" dirty="0">
                <a:latin typeface="Calibri" panose="020F0502020204030204" pitchFamily="34" charset="0"/>
                <a:ea typeface="Calibri" panose="020F0502020204030204" pitchFamily="34" charset="0"/>
                <a:cs typeface="Times New Roman" panose="02020603050405020304" pitchFamily="18" charset="0"/>
              </a:rPr>
              <a:t>	- Getting lost</a:t>
            </a:r>
          </a:p>
          <a:p>
            <a:pPr marL="0" indent="0">
              <a:buNone/>
            </a:pPr>
            <a:r>
              <a:rPr lang="en-US" sz="1900" dirty="0">
                <a:latin typeface="Calibri" panose="020F0502020204030204" pitchFamily="34" charset="0"/>
                <a:ea typeface="Calibri" panose="020F0502020204030204" pitchFamily="34" charset="0"/>
                <a:cs typeface="Times New Roman" panose="02020603050405020304" pitchFamily="18" charset="0"/>
              </a:rPr>
              <a:t>	- Confusion</a:t>
            </a:r>
          </a:p>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	- Changes in personality </a:t>
            </a:r>
          </a:p>
          <a:p>
            <a:pPr marL="0" indent="0">
              <a:buNone/>
            </a:pPr>
            <a:r>
              <a:rPr lang="en-US" sz="1900" dirty="0">
                <a:latin typeface="Calibri" panose="020F0502020204030204" pitchFamily="34" charset="0"/>
                <a:ea typeface="Calibri" panose="020F0502020204030204" pitchFamily="34" charset="0"/>
                <a:cs typeface="Times New Roman" panose="02020603050405020304" pitchFamily="18" charset="0"/>
              </a:rPr>
              <a:t>	- Forgetting how to do simple tasks </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p>
        </p:txBody>
      </p:sp>
      <p:pic>
        <p:nvPicPr>
          <p:cNvPr id="4" name="Picture 3">
            <a:extLst>
              <a:ext uri="{FF2B5EF4-FFF2-40B4-BE49-F238E27FC236}">
                <a16:creationId xmlns:a16="http://schemas.microsoft.com/office/drawing/2014/main" id="{E5DC4E26-93EE-5232-6ABE-8831B4546302}"/>
              </a:ext>
            </a:extLst>
          </p:cNvPr>
          <p:cNvPicPr>
            <a:picLocks noChangeAspect="1"/>
          </p:cNvPicPr>
          <p:nvPr/>
        </p:nvPicPr>
        <p:blipFill rotWithShape="1">
          <a:blip r:embed="rId2"/>
          <a:srcRect l="21093" r="2459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10656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1DD57-667D-BBCD-B7D5-1B134A8C695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dirty="0"/>
              <a:t>QUE ES DEMENCIA?</a:t>
            </a:r>
          </a:p>
        </p:txBody>
      </p:sp>
      <p:sp>
        <p:nvSpPr>
          <p:cNvPr id="4" name="Text Placeholder 3">
            <a:extLst>
              <a:ext uri="{FF2B5EF4-FFF2-40B4-BE49-F238E27FC236}">
                <a16:creationId xmlns:a16="http://schemas.microsoft.com/office/drawing/2014/main" id="{AF215F2C-3287-8E02-DAEC-BB64D0F8D722}"/>
              </a:ext>
            </a:extLst>
          </p:cNvPr>
          <p:cNvSpPr>
            <a:spLocks noGrp="1"/>
          </p:cNvSpPr>
          <p:nvPr>
            <p:ph type="body" sz="half" idx="2"/>
          </p:nvPr>
        </p:nvSpPr>
        <p:spPr>
          <a:xfrm>
            <a:off x="145774" y="1696278"/>
            <a:ext cx="6745356" cy="4480685"/>
          </a:xfrm>
        </p:spPr>
        <p:txBody>
          <a:bodyPr vert="horz" lIns="91440" tIns="45720" rIns="91440" bIns="45720" rtlCol="0">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Perdida de </a:t>
            </a:r>
            <a:r>
              <a:rPr lang="en-US" sz="3200" dirty="0" err="1">
                <a:latin typeface="Calibri" panose="020F0502020204030204" pitchFamily="34" charset="0"/>
                <a:ea typeface="Calibri" panose="020F0502020204030204" pitchFamily="34" charset="0"/>
                <a:cs typeface="Times New Roman" panose="02020603050405020304" pitchFamily="18" charset="0"/>
              </a:rPr>
              <a:t>Funciones</a:t>
            </a:r>
            <a:r>
              <a:rPr lang="en-US" sz="3200" dirty="0">
                <a:latin typeface="Calibri" panose="020F0502020204030204" pitchFamily="34" charset="0"/>
                <a:ea typeface="Calibri" panose="020F0502020204030204" pitchFamily="34" charset="0"/>
                <a:cs typeface="Times New Roman" panose="02020603050405020304" pitchFamily="18" charset="0"/>
              </a:rPr>
              <a:t> del </a:t>
            </a:r>
            <a:r>
              <a:rPr lang="en-US" sz="3200" dirty="0" err="1">
                <a:latin typeface="Calibri" panose="020F0502020204030204" pitchFamily="34" charset="0"/>
                <a:ea typeface="Calibri" panose="020F0502020204030204" pitchFamily="34" charset="0"/>
                <a:cs typeface="Times New Roman" panose="02020603050405020304" pitchFamily="18" charset="0"/>
              </a:rPr>
              <a:t>Pensamiento</a:t>
            </a:r>
            <a:r>
              <a:rPr lang="en-US" sz="3200" dirty="0">
                <a:latin typeface="Calibri" panose="020F050202020403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	- </a:t>
            </a:r>
            <a:r>
              <a:rPr lang="en-US" sz="3200" dirty="0" err="1">
                <a:latin typeface="Calibri" panose="020F0502020204030204" pitchFamily="34" charset="0"/>
                <a:ea typeface="Calibri" panose="020F0502020204030204" pitchFamily="34" charset="0"/>
                <a:cs typeface="Times New Roman" panose="02020603050405020304" pitchFamily="18" charset="0"/>
              </a:rPr>
              <a:t>Recordar</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informacion</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Comunicarse</a:t>
            </a:r>
            <a:r>
              <a:rPr lang="en-US" sz="3200" dirty="0">
                <a:effectLst/>
                <a:latin typeface="Calibri" panose="020F0502020204030204" pitchFamily="34" charset="0"/>
                <a:ea typeface="Calibri" panose="020F0502020204030204" pitchFamily="34" charset="0"/>
                <a:cs typeface="Times New Roman" panose="02020603050405020304" pitchFamily="18" charset="0"/>
              </a:rPr>
              <a:t> y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entender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 No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encontrar</a:t>
            </a:r>
            <a:r>
              <a:rPr lang="en-US" sz="3200" dirty="0">
                <a:effectLst/>
                <a:latin typeface="Calibri" panose="020F0502020204030204" pitchFamily="34" charset="0"/>
                <a:ea typeface="Calibri" panose="020F0502020204030204" pitchFamily="34" charset="0"/>
                <a:cs typeface="Times New Roman" panose="02020603050405020304" pitchFamily="18" charset="0"/>
              </a:rPr>
              <a:t> palabras</a:t>
            </a: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	- Perderse </a:t>
            </a: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	- Confusion</a:t>
            </a:r>
          </a:p>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	-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Cambios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personalidad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	- </a:t>
            </a:r>
            <a:r>
              <a:rPr lang="en-US" sz="3200" dirty="0" err="1">
                <a:latin typeface="Calibri" panose="020F0502020204030204" pitchFamily="34" charset="0"/>
                <a:ea typeface="Calibri" panose="020F0502020204030204" pitchFamily="34" charset="0"/>
                <a:cs typeface="Times New Roman" panose="02020603050405020304" pitchFamily="18" charset="0"/>
              </a:rPr>
              <a:t>Olvidar</a:t>
            </a:r>
            <a:r>
              <a:rPr lang="en-US" sz="3200" dirty="0">
                <a:latin typeface="Calibri" panose="020F0502020204030204" pitchFamily="34" charset="0"/>
                <a:ea typeface="Calibri" panose="020F0502020204030204" pitchFamily="34" charset="0"/>
                <a:cs typeface="Times New Roman" panose="02020603050405020304" pitchFamily="18" charset="0"/>
              </a:rPr>
              <a:t> simples </a:t>
            </a:r>
            <a:r>
              <a:rPr lang="en-US" sz="3200" dirty="0" err="1">
                <a:latin typeface="Calibri" panose="020F0502020204030204" pitchFamily="34" charset="0"/>
                <a:ea typeface="Calibri" panose="020F0502020204030204" pitchFamily="34" charset="0"/>
                <a:cs typeface="Times New Roman" panose="02020603050405020304" pitchFamily="18" charset="0"/>
              </a:rPr>
              <a:t>tareas</a:t>
            </a:r>
            <a:r>
              <a:rPr lang="en-US" sz="3200" dirty="0">
                <a:latin typeface="Calibri" panose="020F0502020204030204" pitchFamily="34" charset="0"/>
                <a:ea typeface="Calibri" panose="020F0502020204030204" pitchFamily="34" charset="0"/>
                <a:cs typeface="Times New Roman" panose="02020603050405020304" pitchFamily="18" charset="0"/>
              </a:rPr>
              <a:t> </a:t>
            </a:r>
            <a:endParaRPr lang="en-US" sz="3200" dirty="0"/>
          </a:p>
          <a:p>
            <a:pPr indent="-228600">
              <a:buFont typeface="Arial" panose="020B0604020202020204" pitchFamily="34" charset="0"/>
              <a:buChar char="•"/>
            </a:pPr>
            <a:endParaRPr lang="en-US" sz="2000" dirty="0"/>
          </a:p>
        </p:txBody>
      </p:sp>
      <p:pic>
        <p:nvPicPr>
          <p:cNvPr id="5" name="Content Placeholder 4">
            <a:extLst>
              <a:ext uri="{FF2B5EF4-FFF2-40B4-BE49-F238E27FC236}">
                <a16:creationId xmlns:a16="http://schemas.microsoft.com/office/drawing/2014/main" id="{4710C6C8-AE4D-BFF0-20F3-E85E99FD07D8}"/>
              </a:ext>
            </a:extLst>
          </p:cNvPr>
          <p:cNvPicPr>
            <a:picLocks noGrp="1" noChangeAspect="1"/>
          </p:cNvPicPr>
          <p:nvPr>
            <p:ph idx="1"/>
          </p:nvPr>
        </p:nvPicPr>
        <p:blipFill rotWithShape="1">
          <a:blip r:embed="rId2"/>
          <a:srcRect l="21093" r="2459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6916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6DD1FF-E6EF-F24F-6DEA-44B1C6927DDF}"/>
              </a:ext>
            </a:extLst>
          </p:cNvPr>
          <p:cNvSpPr>
            <a:spLocks noGrp="1"/>
          </p:cNvSpPr>
          <p:nvPr>
            <p:ph type="title"/>
          </p:nvPr>
        </p:nvSpPr>
        <p:spPr>
          <a:xfrm>
            <a:off x="1590261" y="479493"/>
            <a:ext cx="9763539" cy="1325563"/>
          </a:xfrm>
        </p:spPr>
        <p:txBody>
          <a:bodyPr>
            <a:normAutofit/>
          </a:bodyPr>
          <a:lstStyle/>
          <a:p>
            <a:pPr algn="ctr"/>
            <a:r>
              <a:rPr lang="en-US" sz="4800" b="1" dirty="0" err="1"/>
              <a:t>Factores</a:t>
            </a:r>
            <a:r>
              <a:rPr lang="en-US" sz="4800" b="1" dirty="0"/>
              <a:t> de </a:t>
            </a:r>
            <a:r>
              <a:rPr lang="en-US" sz="4800" b="1" dirty="0" err="1"/>
              <a:t>Riesgo</a:t>
            </a:r>
            <a:r>
              <a:rPr lang="en-US" sz="4800" b="1" dirty="0"/>
              <a:t> Para </a:t>
            </a:r>
            <a:r>
              <a:rPr lang="en-US" sz="4800" b="1" dirty="0" err="1"/>
              <a:t>Demencia</a:t>
            </a:r>
            <a:endParaRPr lang="en-US" sz="4800" b="1" dirty="0"/>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C7AE0C6-9EDC-E0C7-B2AD-BC675F943031}"/>
              </a:ext>
            </a:extLst>
          </p:cNvPr>
          <p:cNvPicPr>
            <a:picLocks noChangeAspect="1"/>
          </p:cNvPicPr>
          <p:nvPr/>
        </p:nvPicPr>
        <p:blipFill rotWithShape="1">
          <a:blip r:embed="rId2"/>
          <a:srcRect b="19828"/>
          <a:stretch/>
        </p:blipFill>
        <p:spPr>
          <a:xfrm>
            <a:off x="703182" y="2090065"/>
            <a:ext cx="3995427" cy="25081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89A26747-5774-C383-46D0-ACC951D8277F}"/>
              </a:ext>
            </a:extLst>
          </p:cNvPr>
          <p:cNvSpPr>
            <a:spLocks noGrp="1"/>
          </p:cNvSpPr>
          <p:nvPr>
            <p:ph idx="1"/>
          </p:nvPr>
        </p:nvSpPr>
        <p:spPr>
          <a:xfrm>
            <a:off x="5894962" y="1709530"/>
            <a:ext cx="5458838" cy="5022573"/>
          </a:xfrm>
        </p:spPr>
        <p:txBody>
          <a:bodyPr>
            <a:normAutofit/>
          </a:bodyPr>
          <a:lstStyle/>
          <a:p>
            <a:r>
              <a:rPr lang="en-US" sz="3600" dirty="0" err="1"/>
              <a:t>Edad</a:t>
            </a:r>
            <a:r>
              <a:rPr lang="en-US" sz="3600" dirty="0"/>
              <a:t> (65 y/o </a:t>
            </a:r>
            <a:r>
              <a:rPr lang="en-US" sz="3600" dirty="0" err="1"/>
              <a:t>mayores</a:t>
            </a:r>
            <a:r>
              <a:rPr lang="en-US" sz="3600" dirty="0"/>
              <a:t>)</a:t>
            </a:r>
          </a:p>
          <a:p>
            <a:r>
              <a:rPr lang="en-US" sz="3600" dirty="0"/>
              <a:t>Diabetes Mellitus </a:t>
            </a:r>
            <a:r>
              <a:rPr lang="en-US" sz="3600" dirty="0" err="1"/>
              <a:t>tipo</a:t>
            </a:r>
            <a:r>
              <a:rPr lang="en-US" sz="3600" dirty="0"/>
              <a:t> 2</a:t>
            </a:r>
          </a:p>
          <a:p>
            <a:r>
              <a:rPr lang="en-US" sz="3600" dirty="0" err="1"/>
              <a:t>Presion</a:t>
            </a:r>
            <a:r>
              <a:rPr lang="en-US" sz="3600" dirty="0"/>
              <a:t> </a:t>
            </a:r>
            <a:r>
              <a:rPr lang="en-US" sz="3600" dirty="0" err="1"/>
              <a:t>Sanguinea</a:t>
            </a:r>
            <a:r>
              <a:rPr lang="en-US" sz="3600" dirty="0"/>
              <a:t> </a:t>
            </a:r>
            <a:r>
              <a:rPr lang="en-US" sz="3600" dirty="0" err="1"/>
              <a:t>Elevada</a:t>
            </a:r>
            <a:endParaRPr lang="en-US" sz="3600" dirty="0"/>
          </a:p>
          <a:p>
            <a:r>
              <a:rPr lang="en-US" sz="3600" dirty="0" err="1"/>
              <a:t>Colesterol</a:t>
            </a:r>
            <a:r>
              <a:rPr lang="en-US" sz="3600" dirty="0"/>
              <a:t> Alto</a:t>
            </a:r>
          </a:p>
          <a:p>
            <a:r>
              <a:rPr lang="en-US" sz="3600" dirty="0"/>
              <a:t>Vida Sedentaria (</a:t>
            </a:r>
            <a:r>
              <a:rPr lang="en-US" sz="3600" dirty="0" err="1"/>
              <a:t>fisica</a:t>
            </a:r>
            <a:r>
              <a:rPr lang="en-US" sz="3600" dirty="0"/>
              <a:t> y mental)</a:t>
            </a:r>
          </a:p>
          <a:p>
            <a:r>
              <a:rPr lang="en-US" sz="3600" dirty="0" err="1"/>
              <a:t>Historial</a:t>
            </a:r>
            <a:r>
              <a:rPr lang="en-US" sz="3600" dirty="0"/>
              <a:t> Familiar</a:t>
            </a:r>
          </a:p>
          <a:p>
            <a:r>
              <a:rPr lang="en-US" sz="3600" dirty="0" err="1"/>
              <a:t>Genetica</a:t>
            </a:r>
            <a:r>
              <a:rPr lang="en-US" sz="3600" dirty="0"/>
              <a:t> (Genes APOE)</a:t>
            </a:r>
          </a:p>
          <a:p>
            <a:endParaRPr lang="en-US" dirty="0"/>
          </a:p>
        </p:txBody>
      </p:sp>
    </p:spTree>
    <p:extLst>
      <p:ext uri="{BB962C8B-B14F-4D97-AF65-F5344CB8AC3E}">
        <p14:creationId xmlns:p14="http://schemas.microsoft.com/office/powerpoint/2010/main" val="308976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DBADB-F457-FB3C-A537-C0288E051402}"/>
              </a:ext>
            </a:extLst>
          </p:cNvPr>
          <p:cNvSpPr>
            <a:spLocks noGrp="1"/>
          </p:cNvSpPr>
          <p:nvPr>
            <p:ph type="title"/>
          </p:nvPr>
        </p:nvSpPr>
        <p:spPr>
          <a:xfrm>
            <a:off x="5480563" y="479493"/>
            <a:ext cx="5873236" cy="1325563"/>
          </a:xfrm>
        </p:spPr>
        <p:txBody>
          <a:bodyPr>
            <a:normAutofit/>
          </a:bodyPr>
          <a:lstStyle/>
          <a:p>
            <a:r>
              <a:rPr lang="en-US" sz="3600" b="1" dirty="0"/>
              <a:t>Enfermedad de Alzheimer: </a:t>
            </a:r>
            <a:br>
              <a:rPr lang="en-US" sz="3600" b="1" dirty="0"/>
            </a:br>
            <a:r>
              <a:rPr lang="en-US" sz="3600" b="1" dirty="0"/>
              <a:t>La </a:t>
            </a:r>
            <a:r>
              <a:rPr lang="en-US" sz="3600" b="1" dirty="0" err="1"/>
              <a:t>Demencia</a:t>
            </a:r>
            <a:r>
              <a:rPr lang="en-US" sz="3600" b="1" dirty="0"/>
              <a:t> Mas </a:t>
            </a:r>
            <a:r>
              <a:rPr lang="en-US" sz="3600" b="1" dirty="0" err="1"/>
              <a:t>Comun</a:t>
            </a:r>
            <a:endParaRPr lang="en-US" sz="3600" b="1" dirty="0"/>
          </a:p>
        </p:txBody>
      </p:sp>
      <p:sp>
        <p:nvSpPr>
          <p:cNvPr id="21"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07D4F910-8A78-56CF-84B4-7EF0B590AAD2}"/>
              </a:ext>
            </a:extLst>
          </p:cNvPr>
          <p:cNvPicPr>
            <a:picLocks noChangeAspect="1"/>
          </p:cNvPicPr>
          <p:nvPr/>
        </p:nvPicPr>
        <p:blipFill>
          <a:blip r:embed="rId2"/>
          <a:stretch>
            <a:fillRect/>
          </a:stretch>
        </p:blipFill>
        <p:spPr>
          <a:xfrm>
            <a:off x="703182" y="1474978"/>
            <a:ext cx="4777381" cy="373830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F79A542-C25D-42FF-8830-4B272F43480B}"/>
              </a:ext>
            </a:extLst>
          </p:cNvPr>
          <p:cNvSpPr>
            <a:spLocks noGrp="1"/>
          </p:cNvSpPr>
          <p:nvPr>
            <p:ph idx="1"/>
          </p:nvPr>
        </p:nvSpPr>
        <p:spPr>
          <a:xfrm>
            <a:off x="5894962" y="1984442"/>
            <a:ext cx="5458838" cy="4707905"/>
          </a:xfrm>
        </p:spPr>
        <p:txBody>
          <a:bodyPr>
            <a:normAutofit/>
          </a:bodyPr>
          <a:lstStyle/>
          <a:p>
            <a:r>
              <a:rPr lang="en-US" dirty="0"/>
              <a:t>Enfermedad </a:t>
            </a:r>
            <a:r>
              <a:rPr lang="en-US" dirty="0" err="1"/>
              <a:t>Progresiva</a:t>
            </a:r>
            <a:endParaRPr lang="en-US" dirty="0"/>
          </a:p>
          <a:p>
            <a:r>
              <a:rPr lang="en-US" b="0" i="0" baseline="0" dirty="0"/>
              <a:t>50-75% de </a:t>
            </a:r>
            <a:r>
              <a:rPr lang="en-US" b="0" i="0" baseline="0" dirty="0" err="1"/>
              <a:t>todos</a:t>
            </a:r>
            <a:r>
              <a:rPr lang="en-US" b="0" i="0" baseline="0" dirty="0"/>
              <a:t> </a:t>
            </a:r>
            <a:r>
              <a:rPr lang="en-US" b="0" i="0" baseline="0" dirty="0" err="1"/>
              <a:t>los</a:t>
            </a:r>
            <a:r>
              <a:rPr lang="en-US" b="0" i="0" baseline="0" dirty="0"/>
              <a:t> </a:t>
            </a:r>
            <a:r>
              <a:rPr lang="en-US" b="0" i="0" baseline="0" dirty="0" err="1"/>
              <a:t>casos</a:t>
            </a:r>
            <a:r>
              <a:rPr lang="en-US" b="0" i="0" baseline="0" dirty="0"/>
              <a:t> de </a:t>
            </a:r>
            <a:r>
              <a:rPr lang="en-US" b="0" i="0" baseline="0" dirty="0" err="1"/>
              <a:t>demencia</a:t>
            </a:r>
            <a:endParaRPr lang="en-US" b="0" i="0" baseline="0" dirty="0"/>
          </a:p>
          <a:p>
            <a:r>
              <a:rPr lang="en-US" b="0" i="0" baseline="0" dirty="0"/>
              <a:t>6</a:t>
            </a:r>
            <a:r>
              <a:rPr lang="en-US" baseline="30000" dirty="0"/>
              <a:t>ta</a:t>
            </a:r>
            <a:r>
              <a:rPr lang="en-US" b="0" i="0" baseline="0" dirty="0"/>
              <a:t> causa  de </a:t>
            </a:r>
            <a:r>
              <a:rPr lang="en-US" b="0" i="0" baseline="0" dirty="0" err="1"/>
              <a:t>muerte</a:t>
            </a:r>
            <a:r>
              <a:rPr lang="en-US" b="0" i="0" baseline="0" dirty="0"/>
              <a:t> </a:t>
            </a:r>
            <a:r>
              <a:rPr lang="en-US" b="0" i="0" baseline="0" dirty="0" err="1"/>
              <a:t>en</a:t>
            </a:r>
            <a:r>
              <a:rPr lang="en-US" b="0" i="0" baseline="0" dirty="0"/>
              <a:t> </a:t>
            </a:r>
            <a:r>
              <a:rPr lang="en-US" b="0" i="0" baseline="0" dirty="0" err="1"/>
              <a:t>Estados</a:t>
            </a:r>
            <a:r>
              <a:rPr lang="en-US" b="0" i="0" baseline="0" dirty="0"/>
              <a:t> Unidos</a:t>
            </a:r>
          </a:p>
          <a:p>
            <a:r>
              <a:rPr lang="en-US" dirty="0" err="1"/>
              <a:t>En</a:t>
            </a:r>
            <a:r>
              <a:rPr lang="en-US" dirty="0"/>
              <a:t> 2020 </a:t>
            </a:r>
            <a:r>
              <a:rPr lang="en-US" dirty="0" err="1"/>
              <a:t>en</a:t>
            </a:r>
            <a:r>
              <a:rPr lang="en-US" dirty="0"/>
              <a:t> EU: 6M de </a:t>
            </a:r>
            <a:r>
              <a:rPr lang="en-US" dirty="0" err="1"/>
              <a:t>casos</a:t>
            </a:r>
            <a:endParaRPr lang="en-US" dirty="0"/>
          </a:p>
          <a:p>
            <a:r>
              <a:rPr lang="en-US" dirty="0" err="1"/>
              <a:t>En</a:t>
            </a:r>
            <a:r>
              <a:rPr lang="en-US" dirty="0"/>
              <a:t> Florida: 850,000 </a:t>
            </a:r>
            <a:r>
              <a:rPr lang="en-US" dirty="0" err="1"/>
              <a:t>casos</a:t>
            </a:r>
            <a:endParaRPr lang="en-US" dirty="0"/>
          </a:p>
          <a:p>
            <a:r>
              <a:rPr lang="en-US" dirty="0" err="1"/>
              <a:t>En</a:t>
            </a:r>
            <a:r>
              <a:rPr lang="en-US" dirty="0"/>
              <a:t> 2050: 12.7M </a:t>
            </a:r>
            <a:r>
              <a:rPr lang="en-US" dirty="0" err="1"/>
              <a:t>posibles</a:t>
            </a:r>
            <a:r>
              <a:rPr lang="en-US" dirty="0"/>
              <a:t> </a:t>
            </a:r>
            <a:r>
              <a:rPr lang="en-US" dirty="0" err="1"/>
              <a:t>casos</a:t>
            </a:r>
            <a:endParaRPr lang="en-US" dirty="0"/>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269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666A3-96CE-5CF3-D0D5-11520638EDA4}"/>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400" b="1" dirty="0"/>
              <a:t>Que Hay de Nuevo </a:t>
            </a:r>
            <a:r>
              <a:rPr lang="en-US" sz="3400" b="1" dirty="0" err="1"/>
              <a:t>en</a:t>
            </a:r>
            <a:r>
              <a:rPr lang="en-US" sz="3400" b="1" dirty="0"/>
              <a:t> la Investigacion de Enfermedad de Alzheimer?</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116BA40-40BD-3D84-2A3B-F09BD2CC1D68}"/>
              </a:ext>
            </a:extLst>
          </p:cNvPr>
          <p:cNvSpPr>
            <a:spLocks noGrp="1"/>
          </p:cNvSpPr>
          <p:nvPr>
            <p:ph type="body" sz="half" idx="2"/>
          </p:nvPr>
        </p:nvSpPr>
        <p:spPr>
          <a:xfrm>
            <a:off x="640080" y="2872899"/>
            <a:ext cx="4368602" cy="3659732"/>
          </a:xfrm>
        </p:spPr>
        <p:txBody>
          <a:bodyPr vert="horz" lIns="91440" tIns="45720" rIns="91440" bIns="45720" rtlCol="0">
            <a:normAutofit lnSpcReduction="10000"/>
          </a:bodyPr>
          <a:lstStyle/>
          <a:p>
            <a:pPr marL="285750" indent="-228600">
              <a:buFont typeface="Arial" panose="020B0604020202020204" pitchFamily="34" charset="0"/>
              <a:buChar char="•"/>
            </a:pPr>
            <a:r>
              <a:rPr lang="en-US" sz="2400" dirty="0" err="1"/>
              <a:t>Proteinas</a:t>
            </a:r>
            <a:r>
              <a:rPr lang="en-US" sz="2400" dirty="0"/>
              <a:t> </a:t>
            </a:r>
            <a:r>
              <a:rPr lang="en-US" sz="2400" dirty="0" err="1"/>
              <a:t>amiloide</a:t>
            </a:r>
            <a:r>
              <a:rPr lang="en-US" sz="2400" dirty="0"/>
              <a:t> y P-Tau se </a:t>
            </a:r>
            <a:r>
              <a:rPr lang="en-US" sz="2400" dirty="0" err="1"/>
              <a:t>acumulan</a:t>
            </a:r>
            <a:r>
              <a:rPr lang="en-US" sz="2400" dirty="0"/>
              <a:t> 10-20 </a:t>
            </a:r>
            <a:r>
              <a:rPr lang="en-US" sz="2400" dirty="0" err="1"/>
              <a:t>aňos</a:t>
            </a:r>
            <a:r>
              <a:rPr lang="en-US" sz="2400" dirty="0"/>
              <a:t> antes del </a:t>
            </a:r>
            <a:r>
              <a:rPr lang="en-US" sz="2400" dirty="0" err="1"/>
              <a:t>comienzo</a:t>
            </a:r>
            <a:r>
              <a:rPr lang="en-US" sz="2400" dirty="0"/>
              <a:t> de </a:t>
            </a:r>
            <a:r>
              <a:rPr lang="en-US" sz="2400" dirty="0" err="1"/>
              <a:t>los</a:t>
            </a:r>
            <a:r>
              <a:rPr lang="en-US" sz="2400" dirty="0"/>
              <a:t> </a:t>
            </a:r>
            <a:r>
              <a:rPr lang="en-US" sz="2400" dirty="0" err="1"/>
              <a:t>sintomas</a:t>
            </a:r>
            <a:endParaRPr lang="en-US" sz="2400" dirty="0"/>
          </a:p>
          <a:p>
            <a:pPr indent="-228600">
              <a:buFont typeface="Arial" panose="020B0604020202020204" pitchFamily="34" charset="0"/>
              <a:buChar char="•"/>
            </a:pPr>
            <a:endParaRPr lang="en-US" sz="2000" dirty="0"/>
          </a:p>
          <a:p>
            <a:pPr marL="285750" indent="-228600">
              <a:buFont typeface="Arial" panose="020B0604020202020204" pitchFamily="34" charset="0"/>
              <a:buChar char="•"/>
            </a:pPr>
            <a:r>
              <a:rPr lang="en-US" sz="2400" dirty="0" err="1"/>
              <a:t>Deteccion</a:t>
            </a:r>
            <a:r>
              <a:rPr lang="en-US" sz="2400" dirty="0"/>
              <a:t> de </a:t>
            </a:r>
            <a:r>
              <a:rPr lang="en-US" sz="2400" dirty="0" err="1"/>
              <a:t>proteinas</a:t>
            </a:r>
            <a:r>
              <a:rPr lang="en-US" sz="2400" dirty="0"/>
              <a:t> </a:t>
            </a:r>
            <a:r>
              <a:rPr lang="en-US" sz="2400" dirty="0" err="1"/>
              <a:t>en</a:t>
            </a:r>
            <a:r>
              <a:rPr lang="en-US" sz="2400" dirty="0"/>
              <a:t> la </a:t>
            </a:r>
            <a:r>
              <a:rPr lang="en-US" sz="2400" dirty="0" err="1"/>
              <a:t>sangre</a:t>
            </a:r>
            <a:endParaRPr lang="en-US" sz="2400" dirty="0"/>
          </a:p>
          <a:p>
            <a:pPr indent="-228600">
              <a:buFont typeface="Arial" panose="020B0604020202020204" pitchFamily="34" charset="0"/>
              <a:buChar char="•"/>
            </a:pPr>
            <a:endParaRPr lang="en-US" sz="2000" dirty="0"/>
          </a:p>
          <a:p>
            <a:pPr marL="285750" indent="-228600">
              <a:buFont typeface="Arial" panose="020B0604020202020204" pitchFamily="34" charset="0"/>
              <a:buChar char="•"/>
            </a:pPr>
            <a:r>
              <a:rPr lang="en-US" sz="2400" dirty="0" err="1"/>
              <a:t>Anticuerpos</a:t>
            </a:r>
            <a:r>
              <a:rPr lang="en-US" sz="2400" dirty="0"/>
              <a:t> </a:t>
            </a:r>
            <a:r>
              <a:rPr lang="en-US" sz="2400" dirty="0" err="1"/>
              <a:t>monoclonales</a:t>
            </a:r>
            <a:r>
              <a:rPr lang="en-US" sz="2400" dirty="0"/>
              <a:t> </a:t>
            </a:r>
            <a:r>
              <a:rPr lang="en-US" sz="2400" dirty="0" err="1"/>
              <a:t>pueden</a:t>
            </a:r>
            <a:r>
              <a:rPr lang="en-US" sz="2400" dirty="0"/>
              <a:t> </a:t>
            </a:r>
            <a:r>
              <a:rPr lang="en-US" sz="2400" dirty="0" err="1"/>
              <a:t>ayudar</a:t>
            </a:r>
            <a:r>
              <a:rPr lang="en-US" sz="2400" dirty="0"/>
              <a:t> a remover </a:t>
            </a:r>
            <a:r>
              <a:rPr lang="en-US" sz="2400" dirty="0" err="1"/>
              <a:t>estas</a:t>
            </a:r>
            <a:r>
              <a:rPr lang="en-US" sz="2400" dirty="0"/>
              <a:t> </a:t>
            </a:r>
            <a:r>
              <a:rPr lang="en-US" sz="2400" dirty="0" err="1"/>
              <a:t>proteinas</a:t>
            </a:r>
            <a:endParaRPr lang="en-US" sz="2400" dirty="0"/>
          </a:p>
        </p:txBody>
      </p:sp>
      <p:pic>
        <p:nvPicPr>
          <p:cNvPr id="5" name="Content Placeholder 4" descr="Website&#10;&#10;Description automatically generated">
            <a:extLst>
              <a:ext uri="{FF2B5EF4-FFF2-40B4-BE49-F238E27FC236}">
                <a16:creationId xmlns:a16="http://schemas.microsoft.com/office/drawing/2014/main" id="{BE03064A-A7AA-93C9-6CE0-11034186F160}"/>
              </a:ext>
            </a:extLst>
          </p:cNvPr>
          <p:cNvPicPr>
            <a:picLocks noGrp="1" noChangeAspect="1"/>
          </p:cNvPicPr>
          <p:nvPr>
            <p:ph idx="1"/>
          </p:nvPr>
        </p:nvPicPr>
        <p:blipFill rotWithShape="1">
          <a:blip r:embed="rId2"/>
          <a:srcRect l="16719" r="123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401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6ADE9E-DF79-5C64-A656-3E092601E762}"/>
              </a:ext>
            </a:extLst>
          </p:cNvPr>
          <p:cNvSpPr>
            <a:spLocks noGrp="1"/>
          </p:cNvSpPr>
          <p:nvPr>
            <p:ph type="title"/>
          </p:nvPr>
        </p:nvSpPr>
        <p:spPr>
          <a:xfrm>
            <a:off x="1383564" y="348865"/>
            <a:ext cx="9718111" cy="1576446"/>
          </a:xfrm>
        </p:spPr>
        <p:txBody>
          <a:bodyPr anchor="ctr">
            <a:normAutofit/>
          </a:bodyPr>
          <a:lstStyle/>
          <a:p>
            <a:r>
              <a:rPr lang="en-US" sz="4800" b="1" dirty="0">
                <a:solidFill>
                  <a:srgbClr val="FFFFFF"/>
                </a:solidFill>
              </a:rPr>
              <a:t>Nuevas Medicinas Aprobadas por FDA:</a:t>
            </a:r>
          </a:p>
        </p:txBody>
      </p:sp>
      <p:graphicFrame>
        <p:nvGraphicFramePr>
          <p:cNvPr id="19" name="Content Placeholder 2">
            <a:extLst>
              <a:ext uri="{FF2B5EF4-FFF2-40B4-BE49-F238E27FC236}">
                <a16:creationId xmlns:a16="http://schemas.microsoft.com/office/drawing/2014/main" id="{B17585BD-BE62-80C8-3E57-65D92F73F04B}"/>
              </a:ext>
            </a:extLst>
          </p:cNvPr>
          <p:cNvGraphicFramePr/>
          <p:nvPr>
            <p:extLst>
              <p:ext uri="{D42A27DB-BD31-4B8C-83A1-F6EECF244321}">
                <p14:modId xmlns:p14="http://schemas.microsoft.com/office/powerpoint/2010/main" val="308718089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481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63EB-9AB8-DD3C-BB97-A27B9762672D}"/>
              </a:ext>
            </a:extLst>
          </p:cNvPr>
          <p:cNvSpPr>
            <a:spLocks noGrp="1"/>
          </p:cNvSpPr>
          <p:nvPr>
            <p:ph type="title"/>
          </p:nvPr>
        </p:nvSpPr>
        <p:spPr>
          <a:xfrm>
            <a:off x="2985054" y="58537"/>
            <a:ext cx="8788740" cy="1003584"/>
          </a:xfrm>
        </p:spPr>
        <p:txBody>
          <a:bodyPr>
            <a:normAutofit fontScale="90000"/>
          </a:bodyPr>
          <a:lstStyle/>
          <a:p>
            <a:r>
              <a:rPr lang="en-US" i="1" u="sng" dirty="0" err="1"/>
              <a:t>Mecanismos</a:t>
            </a:r>
            <a:r>
              <a:rPr lang="en-US" i="1" u="sng" dirty="0"/>
              <a:t> Bajo Investigacion Clinica:</a:t>
            </a:r>
          </a:p>
        </p:txBody>
      </p:sp>
      <p:sp>
        <p:nvSpPr>
          <p:cNvPr id="3" name="Content Placeholder 2">
            <a:extLst>
              <a:ext uri="{FF2B5EF4-FFF2-40B4-BE49-F238E27FC236}">
                <a16:creationId xmlns:a16="http://schemas.microsoft.com/office/drawing/2014/main" id="{DFF15063-2C58-7673-FB0C-F697C55C6A24}"/>
              </a:ext>
            </a:extLst>
          </p:cNvPr>
          <p:cNvSpPr>
            <a:spLocks noGrp="1"/>
          </p:cNvSpPr>
          <p:nvPr>
            <p:ph idx="1"/>
          </p:nvPr>
        </p:nvSpPr>
        <p:spPr>
          <a:xfrm>
            <a:off x="3334043" y="1062121"/>
            <a:ext cx="8637563" cy="6857990"/>
          </a:xfrm>
        </p:spPr>
        <p:txBody>
          <a:bodyPr>
            <a:noAutofit/>
          </a:bodyPr>
          <a:lstStyle/>
          <a:p>
            <a:r>
              <a:rPr lang="en-US" sz="3600" dirty="0" err="1"/>
              <a:t>Anticuerpos</a:t>
            </a:r>
            <a:r>
              <a:rPr lang="en-US" sz="3600" dirty="0"/>
              <a:t> </a:t>
            </a:r>
            <a:r>
              <a:rPr lang="en-US" sz="3600" dirty="0" err="1"/>
              <a:t>Monoclonales</a:t>
            </a:r>
            <a:r>
              <a:rPr lang="en-US" sz="3600" dirty="0"/>
              <a:t> Anti-</a:t>
            </a:r>
            <a:r>
              <a:rPr lang="en-US" sz="3600" dirty="0" err="1"/>
              <a:t>Amiloide</a:t>
            </a:r>
            <a:endParaRPr lang="en-US" sz="3600" dirty="0"/>
          </a:p>
          <a:p>
            <a:pPr marL="0" indent="0">
              <a:buNone/>
            </a:pPr>
            <a:endParaRPr lang="en-US" sz="3600" dirty="0"/>
          </a:p>
          <a:p>
            <a:r>
              <a:rPr lang="en-US" sz="3600" dirty="0" err="1"/>
              <a:t>Anticuerpos</a:t>
            </a:r>
            <a:r>
              <a:rPr lang="en-US" sz="3600" dirty="0"/>
              <a:t> </a:t>
            </a:r>
            <a:r>
              <a:rPr lang="en-US" sz="3600" dirty="0" err="1"/>
              <a:t>Monoclonales</a:t>
            </a:r>
            <a:r>
              <a:rPr lang="en-US" sz="3600" dirty="0"/>
              <a:t> Anti-Tau</a:t>
            </a:r>
          </a:p>
          <a:p>
            <a:pPr marL="0" indent="0">
              <a:buNone/>
            </a:pPr>
            <a:endParaRPr lang="en-US" sz="3600" dirty="0"/>
          </a:p>
          <a:p>
            <a:r>
              <a:rPr lang="en-US" sz="3600" dirty="0" err="1"/>
              <a:t>Inhibidores</a:t>
            </a:r>
            <a:r>
              <a:rPr lang="en-US" sz="3600" dirty="0"/>
              <a:t> de la </a:t>
            </a:r>
            <a:r>
              <a:rPr lang="en-US" sz="3600" dirty="0" err="1"/>
              <a:t>Formacion</a:t>
            </a:r>
            <a:r>
              <a:rPr lang="en-US" sz="3600" dirty="0"/>
              <a:t> de </a:t>
            </a:r>
            <a:r>
              <a:rPr lang="en-US" sz="3600" dirty="0" err="1"/>
              <a:t>Amiloide</a:t>
            </a:r>
            <a:endParaRPr lang="en-US" sz="3600" dirty="0"/>
          </a:p>
          <a:p>
            <a:pPr marL="0" indent="0">
              <a:buNone/>
            </a:pPr>
            <a:endParaRPr lang="en-US" sz="3600" dirty="0"/>
          </a:p>
          <a:p>
            <a:r>
              <a:rPr lang="en-US" sz="3600" dirty="0"/>
              <a:t>Anti-</a:t>
            </a:r>
            <a:r>
              <a:rPr lang="en-US" sz="3600" dirty="0" err="1"/>
              <a:t>Inflamatorios</a:t>
            </a:r>
            <a:endParaRPr lang="en-US" sz="3600" dirty="0"/>
          </a:p>
          <a:p>
            <a:pPr marL="0" indent="0">
              <a:buNone/>
            </a:pPr>
            <a:endParaRPr lang="en-US" sz="3600" dirty="0"/>
          </a:p>
          <a:p>
            <a:r>
              <a:rPr lang="en-US" sz="3600" dirty="0" err="1"/>
              <a:t>Terapia</a:t>
            </a:r>
            <a:r>
              <a:rPr lang="en-US" sz="3600" dirty="0"/>
              <a:t> </a:t>
            </a:r>
            <a:r>
              <a:rPr lang="en-US" sz="3600" dirty="0" err="1"/>
              <a:t>Genetica</a:t>
            </a:r>
            <a:r>
              <a:rPr lang="en-US" sz="3600" dirty="0"/>
              <a:t>: APOE 4/4 ---&gt; APOE 2/4 </a:t>
            </a:r>
          </a:p>
        </p:txBody>
      </p:sp>
      <p:pic>
        <p:nvPicPr>
          <p:cNvPr id="5" name="Picture 4" descr="Una hilera de muestras para pruebas médicas">
            <a:extLst>
              <a:ext uri="{FF2B5EF4-FFF2-40B4-BE49-F238E27FC236}">
                <a16:creationId xmlns:a16="http://schemas.microsoft.com/office/drawing/2014/main" id="{4E1599F1-7851-21E4-D3BD-5D2FEC74AC04}"/>
              </a:ext>
            </a:extLst>
          </p:cNvPr>
          <p:cNvPicPr>
            <a:picLocks noChangeAspect="1"/>
          </p:cNvPicPr>
          <p:nvPr/>
        </p:nvPicPr>
        <p:blipFill rotWithShape="1">
          <a:blip r:embed="rId2"/>
          <a:srcRect l="48109" r="1195"/>
          <a:stretch/>
        </p:blipFill>
        <p:spPr>
          <a:xfrm>
            <a:off x="-609599" y="10"/>
            <a:ext cx="3167270" cy="6857990"/>
          </a:xfrm>
          <a:prstGeom prst="rect">
            <a:avLst/>
          </a:prstGeom>
          <a:effectLst/>
        </p:spPr>
      </p:pic>
    </p:spTree>
    <p:extLst>
      <p:ext uri="{BB962C8B-B14F-4D97-AF65-F5344CB8AC3E}">
        <p14:creationId xmlns:p14="http://schemas.microsoft.com/office/powerpoint/2010/main" val="233765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597B4-4C7B-7F98-89AF-AD2BE64ED14B}"/>
              </a:ext>
            </a:extLst>
          </p:cNvPr>
          <p:cNvSpPr>
            <a:spLocks noGrp="1"/>
          </p:cNvSpPr>
          <p:nvPr>
            <p:ph type="title"/>
          </p:nvPr>
        </p:nvSpPr>
        <p:spPr>
          <a:xfrm>
            <a:off x="686834" y="1153572"/>
            <a:ext cx="3200400" cy="4461163"/>
          </a:xfrm>
        </p:spPr>
        <p:txBody>
          <a:bodyPr>
            <a:normAutofit/>
          </a:bodyPr>
          <a:lstStyle/>
          <a:p>
            <a:r>
              <a:rPr lang="en-US" sz="5400" b="1" dirty="0" err="1">
                <a:solidFill>
                  <a:srgbClr val="FFFFFF"/>
                </a:solidFill>
              </a:rPr>
              <a:t>Perfil</a:t>
            </a:r>
            <a:r>
              <a:rPr lang="en-US" sz="5400" b="1" dirty="0">
                <a:solidFill>
                  <a:srgbClr val="FFFFFF"/>
                </a:solidFill>
              </a:rPr>
              <a:t> de </a:t>
            </a:r>
            <a:r>
              <a:rPr lang="en-US" sz="5400" b="1" dirty="0" err="1">
                <a:solidFill>
                  <a:srgbClr val="FFFFFF"/>
                </a:solidFill>
              </a:rPr>
              <a:t>Riesgo</a:t>
            </a:r>
            <a:r>
              <a:rPr lang="en-US" sz="5400" b="1" dirty="0">
                <a:solidFill>
                  <a:srgbClr val="FFFFFF"/>
                </a:solidFill>
              </a:rPr>
              <a:t> para EA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0AD5F09-0140-7ABF-8DF6-D7965E50D600}"/>
              </a:ext>
            </a:extLst>
          </p:cNvPr>
          <p:cNvSpPr>
            <a:spLocks noGrp="1"/>
          </p:cNvSpPr>
          <p:nvPr>
            <p:ph idx="1"/>
          </p:nvPr>
        </p:nvSpPr>
        <p:spPr>
          <a:xfrm>
            <a:off x="4447308" y="591344"/>
            <a:ext cx="6906491" cy="5585619"/>
          </a:xfrm>
        </p:spPr>
        <p:txBody>
          <a:bodyPr anchor="ctr">
            <a:normAutofit/>
          </a:bodyPr>
          <a:lstStyle/>
          <a:p>
            <a:r>
              <a:rPr lang="en-US" sz="3600" dirty="0" err="1"/>
              <a:t>Proteina</a:t>
            </a:r>
            <a:r>
              <a:rPr lang="en-US" sz="3600" dirty="0"/>
              <a:t> </a:t>
            </a:r>
            <a:r>
              <a:rPr lang="en-US" sz="3600" dirty="0" err="1"/>
              <a:t>Amiloide</a:t>
            </a:r>
            <a:endParaRPr lang="en-US" sz="3600" dirty="0"/>
          </a:p>
          <a:p>
            <a:pPr marL="0" indent="0">
              <a:buNone/>
            </a:pPr>
            <a:endParaRPr lang="en-US" sz="3600" dirty="0"/>
          </a:p>
          <a:p>
            <a:r>
              <a:rPr lang="en-US" sz="3600" dirty="0" err="1"/>
              <a:t>Proteina</a:t>
            </a:r>
            <a:r>
              <a:rPr lang="en-US" sz="3600" dirty="0"/>
              <a:t> Tau</a:t>
            </a:r>
          </a:p>
          <a:p>
            <a:pPr marL="0" indent="0">
              <a:buNone/>
            </a:pPr>
            <a:endParaRPr lang="en-US" sz="3600" dirty="0"/>
          </a:p>
          <a:p>
            <a:r>
              <a:rPr lang="en-US" sz="3600" dirty="0"/>
              <a:t>Gene APOE </a:t>
            </a:r>
          </a:p>
          <a:p>
            <a:pPr marL="0" indent="0">
              <a:buNone/>
            </a:pPr>
            <a:endParaRPr lang="en-US" sz="3600" dirty="0"/>
          </a:p>
          <a:p>
            <a:r>
              <a:rPr lang="en-US" sz="3600" dirty="0" err="1"/>
              <a:t>Prueba</a:t>
            </a:r>
            <a:r>
              <a:rPr lang="en-US" sz="3600" dirty="0"/>
              <a:t> de Memoria </a:t>
            </a:r>
          </a:p>
          <a:p>
            <a:pPr marL="0" indent="0">
              <a:buNone/>
            </a:pPr>
            <a:endParaRPr lang="en-US" sz="3600" dirty="0"/>
          </a:p>
          <a:p>
            <a:r>
              <a:rPr lang="en-US" sz="3600" dirty="0"/>
              <a:t>Re-</a:t>
            </a:r>
            <a:r>
              <a:rPr lang="en-US" sz="3600" dirty="0" err="1"/>
              <a:t>Evaluar</a:t>
            </a:r>
            <a:r>
              <a:rPr lang="en-US" sz="3600" dirty="0"/>
              <a:t> de </a:t>
            </a:r>
            <a:r>
              <a:rPr lang="en-US" sz="3600" dirty="0" err="1"/>
              <a:t>Amiloide</a:t>
            </a:r>
            <a:r>
              <a:rPr lang="en-US" sz="3600" dirty="0"/>
              <a:t> and Tau </a:t>
            </a:r>
          </a:p>
        </p:txBody>
      </p:sp>
    </p:spTree>
    <p:extLst>
      <p:ext uri="{BB962C8B-B14F-4D97-AF65-F5344CB8AC3E}">
        <p14:creationId xmlns:p14="http://schemas.microsoft.com/office/powerpoint/2010/main" val="3650441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D7BE-6169-6669-C3A9-C260F8B732DD}"/>
              </a:ext>
            </a:extLst>
          </p:cNvPr>
          <p:cNvSpPr>
            <a:spLocks noGrp="1"/>
          </p:cNvSpPr>
          <p:nvPr>
            <p:ph type="title"/>
          </p:nvPr>
        </p:nvSpPr>
        <p:spPr/>
        <p:txBody>
          <a:bodyPr>
            <a:normAutofit/>
          </a:bodyPr>
          <a:lstStyle/>
          <a:p>
            <a:pPr algn="ctr"/>
            <a:r>
              <a:rPr lang="en-US" sz="6600" b="1" dirty="0"/>
              <a:t>Alzheimer </a:t>
            </a:r>
            <a:r>
              <a:rPr lang="en-US" sz="6600" b="1" dirty="0" err="1"/>
              <a:t>en</a:t>
            </a:r>
            <a:r>
              <a:rPr lang="en-US" sz="6600" b="1" dirty="0"/>
              <a:t> las </a:t>
            </a:r>
            <a:r>
              <a:rPr lang="en-US" sz="6600" b="1" dirty="0" err="1"/>
              <a:t>Minorias</a:t>
            </a:r>
            <a:endParaRPr lang="en-US" sz="6600" b="1" dirty="0"/>
          </a:p>
        </p:txBody>
      </p:sp>
      <p:sp>
        <p:nvSpPr>
          <p:cNvPr id="3" name="Text Placeholder 2">
            <a:extLst>
              <a:ext uri="{FF2B5EF4-FFF2-40B4-BE49-F238E27FC236}">
                <a16:creationId xmlns:a16="http://schemas.microsoft.com/office/drawing/2014/main" id="{4CD01663-E8CD-9D0C-54B8-9E8702053A55}"/>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9A711006-E7FC-55B4-DD84-B4BD111E2D17}"/>
              </a:ext>
            </a:extLst>
          </p:cNvPr>
          <p:cNvSpPr>
            <a:spLocks noGrp="1"/>
          </p:cNvSpPr>
          <p:nvPr>
            <p:ph sz="half" idx="2"/>
          </p:nvPr>
        </p:nvSpPr>
        <p:spPr/>
        <p:txBody>
          <a:bodyPr/>
          <a:lstStyle/>
          <a:p>
            <a:r>
              <a:rPr lang="en-US" sz="3200" dirty="0"/>
              <a:t>2x mayor </a:t>
            </a:r>
            <a:r>
              <a:rPr lang="en-US" sz="3200" dirty="0" err="1"/>
              <a:t>riesgo</a:t>
            </a:r>
            <a:r>
              <a:rPr lang="en-US" sz="3200" dirty="0"/>
              <a:t> de Alzheimer que </a:t>
            </a:r>
            <a:r>
              <a:rPr lang="en-US" sz="3200" dirty="0" err="1"/>
              <a:t>los</a:t>
            </a:r>
            <a:r>
              <a:rPr lang="en-US" sz="3200" dirty="0"/>
              <a:t> </a:t>
            </a:r>
            <a:r>
              <a:rPr lang="en-US" sz="3200" dirty="0" err="1"/>
              <a:t>Caucasicos</a:t>
            </a:r>
            <a:endParaRPr lang="en-US" sz="3200" dirty="0"/>
          </a:p>
          <a:p>
            <a:pPr marL="0" indent="0">
              <a:buNone/>
            </a:pPr>
            <a:endParaRPr lang="en-US" dirty="0"/>
          </a:p>
        </p:txBody>
      </p:sp>
      <p:sp>
        <p:nvSpPr>
          <p:cNvPr id="5" name="Text Placeholder 4">
            <a:extLst>
              <a:ext uri="{FF2B5EF4-FFF2-40B4-BE49-F238E27FC236}">
                <a16:creationId xmlns:a16="http://schemas.microsoft.com/office/drawing/2014/main" id="{B0B3460F-B2BD-92D1-3E82-BA23272FA18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20B8AFB-2A36-762E-F490-3FA9416085FF}"/>
              </a:ext>
            </a:extLst>
          </p:cNvPr>
          <p:cNvSpPr>
            <a:spLocks noGrp="1"/>
          </p:cNvSpPr>
          <p:nvPr>
            <p:ph sz="quarter" idx="4"/>
          </p:nvPr>
        </p:nvSpPr>
        <p:spPr/>
        <p:txBody>
          <a:bodyPr>
            <a:normAutofit/>
          </a:bodyPr>
          <a:lstStyle/>
          <a:p>
            <a:r>
              <a:rPr lang="en-US" sz="3200" dirty="0"/>
              <a:t>1.5x mayor </a:t>
            </a:r>
            <a:r>
              <a:rPr lang="en-US" sz="3200" dirty="0" err="1"/>
              <a:t>riesgo</a:t>
            </a:r>
            <a:r>
              <a:rPr lang="en-US" sz="3200" dirty="0"/>
              <a:t> de Alzheimer que </a:t>
            </a:r>
            <a:r>
              <a:rPr lang="en-US" sz="3200" dirty="0" err="1"/>
              <a:t>los</a:t>
            </a:r>
            <a:r>
              <a:rPr lang="en-US" sz="3200" dirty="0"/>
              <a:t> </a:t>
            </a:r>
            <a:r>
              <a:rPr lang="en-US" sz="3200" dirty="0" err="1"/>
              <a:t>Caucasicos</a:t>
            </a:r>
            <a:endParaRPr lang="en-US" sz="3200" dirty="0"/>
          </a:p>
        </p:txBody>
      </p:sp>
      <p:sp>
        <p:nvSpPr>
          <p:cNvPr id="7" name="Rectangle 6">
            <a:extLst>
              <a:ext uri="{FF2B5EF4-FFF2-40B4-BE49-F238E27FC236}">
                <a16:creationId xmlns:a16="http://schemas.microsoft.com/office/drawing/2014/main" id="{8BFDD52E-4DFD-4616-06F7-6DD407D92558}"/>
              </a:ext>
            </a:extLst>
          </p:cNvPr>
          <p:cNvSpPr/>
          <p:nvPr/>
        </p:nvSpPr>
        <p:spPr>
          <a:xfrm>
            <a:off x="836612" y="1691102"/>
            <a:ext cx="4901579" cy="813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AFR0-AMERICANOS</a:t>
            </a:r>
          </a:p>
        </p:txBody>
      </p:sp>
      <p:sp>
        <p:nvSpPr>
          <p:cNvPr id="8" name="Rectangle 7">
            <a:extLst>
              <a:ext uri="{FF2B5EF4-FFF2-40B4-BE49-F238E27FC236}">
                <a16:creationId xmlns:a16="http://schemas.microsoft.com/office/drawing/2014/main" id="{904459B9-3C87-8FD7-438A-9A66AE38AE49}"/>
              </a:ext>
            </a:extLst>
          </p:cNvPr>
          <p:cNvSpPr/>
          <p:nvPr/>
        </p:nvSpPr>
        <p:spPr>
          <a:xfrm>
            <a:off x="6169024" y="1681163"/>
            <a:ext cx="5183188" cy="823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HISPANOS</a:t>
            </a:r>
          </a:p>
        </p:txBody>
      </p:sp>
      <p:pic>
        <p:nvPicPr>
          <p:cNvPr id="9" name="Picture 8">
            <a:extLst>
              <a:ext uri="{FF2B5EF4-FFF2-40B4-BE49-F238E27FC236}">
                <a16:creationId xmlns:a16="http://schemas.microsoft.com/office/drawing/2014/main" id="{1DBCFBAF-3F2B-E263-CEF6-00280DDEAFCC}"/>
              </a:ext>
            </a:extLst>
          </p:cNvPr>
          <p:cNvPicPr>
            <a:picLocks noChangeAspect="1"/>
          </p:cNvPicPr>
          <p:nvPr/>
        </p:nvPicPr>
        <p:blipFill>
          <a:blip r:embed="rId2"/>
          <a:stretch>
            <a:fillRect/>
          </a:stretch>
        </p:blipFill>
        <p:spPr>
          <a:xfrm>
            <a:off x="1543348" y="3995225"/>
            <a:ext cx="3426217" cy="2194438"/>
          </a:xfrm>
          <a:prstGeom prst="rect">
            <a:avLst/>
          </a:prstGeom>
        </p:spPr>
      </p:pic>
      <p:pic>
        <p:nvPicPr>
          <p:cNvPr id="10" name="Picture 9">
            <a:extLst>
              <a:ext uri="{FF2B5EF4-FFF2-40B4-BE49-F238E27FC236}">
                <a16:creationId xmlns:a16="http://schemas.microsoft.com/office/drawing/2014/main" id="{16CAA9EE-B525-5DCD-55F4-4E7370FA9CEB}"/>
              </a:ext>
            </a:extLst>
          </p:cNvPr>
          <p:cNvPicPr>
            <a:picLocks noChangeAspect="1"/>
          </p:cNvPicPr>
          <p:nvPr/>
        </p:nvPicPr>
        <p:blipFill>
          <a:blip r:embed="rId3"/>
          <a:stretch>
            <a:fillRect/>
          </a:stretch>
        </p:blipFill>
        <p:spPr>
          <a:xfrm>
            <a:off x="6794487" y="3995225"/>
            <a:ext cx="3932261" cy="2194438"/>
          </a:xfrm>
          <a:prstGeom prst="rect">
            <a:avLst/>
          </a:prstGeom>
        </p:spPr>
      </p:pic>
    </p:spTree>
    <p:extLst>
      <p:ext uri="{BB962C8B-B14F-4D97-AF65-F5344CB8AC3E}">
        <p14:creationId xmlns:p14="http://schemas.microsoft.com/office/powerpoint/2010/main" val="23266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149D3-829D-1E39-C06F-578D3780347D}"/>
              </a:ext>
            </a:extLst>
          </p:cNvPr>
          <p:cNvSpPr>
            <a:spLocks noGrp="1"/>
          </p:cNvSpPr>
          <p:nvPr>
            <p:ph type="title"/>
          </p:nvPr>
        </p:nvSpPr>
        <p:spPr>
          <a:xfrm>
            <a:off x="4956313" y="638089"/>
            <a:ext cx="6904383" cy="1476801"/>
          </a:xfrm>
        </p:spPr>
        <p:txBody>
          <a:bodyPr anchor="b">
            <a:normAutofit/>
          </a:bodyPr>
          <a:lstStyle/>
          <a:p>
            <a:pPr algn="ctr"/>
            <a:r>
              <a:rPr lang="en-US" sz="3600" b="1" dirty="0" err="1"/>
              <a:t>Reporte</a:t>
            </a:r>
            <a:r>
              <a:rPr lang="en-US" sz="3600" b="1" dirty="0"/>
              <a:t> de </a:t>
            </a:r>
            <a:r>
              <a:rPr lang="en-US" sz="3600" b="1" dirty="0" err="1"/>
              <a:t>Estudios</a:t>
            </a:r>
            <a:r>
              <a:rPr lang="en-US" sz="3600" b="1" dirty="0"/>
              <a:t> </a:t>
            </a:r>
            <a:r>
              <a:rPr lang="en-US" sz="3600" b="1" dirty="0" err="1"/>
              <a:t>Clinicos</a:t>
            </a:r>
            <a:r>
              <a:rPr lang="en-US" sz="3600" b="1" dirty="0"/>
              <a:t> </a:t>
            </a:r>
            <a:r>
              <a:rPr lang="en-US" sz="3600" b="1" dirty="0" err="1"/>
              <a:t>en</a:t>
            </a:r>
            <a:r>
              <a:rPr lang="en-US" sz="3600" b="1" dirty="0"/>
              <a:t> EU 2015-2019</a:t>
            </a:r>
            <a:r>
              <a:rPr lang="en-US" sz="2200" b="1" dirty="0"/>
              <a:t> </a:t>
            </a:r>
            <a:br>
              <a:rPr lang="en-US" sz="2200" dirty="0"/>
            </a:br>
            <a:r>
              <a:rPr lang="en-US" sz="2200" dirty="0"/>
              <a:t>(</a:t>
            </a:r>
            <a:r>
              <a:rPr lang="en-US" sz="2200" dirty="0" err="1"/>
              <a:t>Administracion</a:t>
            </a:r>
            <a:r>
              <a:rPr lang="en-US" sz="2200" dirty="0"/>
              <a:t> de Drogas y Alimentos)</a:t>
            </a:r>
          </a:p>
        </p:txBody>
      </p:sp>
      <p:pic>
        <p:nvPicPr>
          <p:cNvPr id="5" name="Picture 4" descr="Text&#10;&#10;Description automatically generated with low confidence">
            <a:extLst>
              <a:ext uri="{FF2B5EF4-FFF2-40B4-BE49-F238E27FC236}">
                <a16:creationId xmlns:a16="http://schemas.microsoft.com/office/drawing/2014/main" id="{388758BF-3EF8-7192-4B3E-946E09DC8D67}"/>
              </a:ext>
            </a:extLst>
          </p:cNvPr>
          <p:cNvPicPr>
            <a:picLocks noChangeAspect="1"/>
          </p:cNvPicPr>
          <p:nvPr/>
        </p:nvPicPr>
        <p:blipFill rotWithShape="1">
          <a:blip r:embed="rId2"/>
          <a:srcRect l="8321" r="9180"/>
          <a:stretch/>
        </p:blipFill>
        <p:spPr>
          <a:xfrm>
            <a:off x="630936" y="707755"/>
            <a:ext cx="4325377" cy="5442490"/>
          </a:xfrm>
          <a:prstGeom prst="rect">
            <a:avLst/>
          </a:prstGeom>
        </p:spPr>
      </p:pic>
      <p:sp>
        <p:nvSpPr>
          <p:cNvPr id="2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4B1A65-764D-740C-C614-245F48E8D4FC}"/>
              </a:ext>
            </a:extLst>
          </p:cNvPr>
          <p:cNvSpPr>
            <a:spLocks noGrp="1"/>
          </p:cNvSpPr>
          <p:nvPr>
            <p:ph idx="1"/>
          </p:nvPr>
        </p:nvSpPr>
        <p:spPr>
          <a:xfrm>
            <a:off x="5300871" y="2391156"/>
            <a:ext cx="6745356" cy="4190139"/>
          </a:xfrm>
        </p:spPr>
        <p:txBody>
          <a:bodyPr anchor="t">
            <a:normAutofit fontScale="92500" lnSpcReduction="10000"/>
          </a:bodyPr>
          <a:lstStyle/>
          <a:p>
            <a:r>
              <a:rPr lang="en-US" sz="3000" dirty="0"/>
              <a:t>Por Raza:  </a:t>
            </a:r>
          </a:p>
          <a:p>
            <a:pPr marL="0" indent="0">
              <a:buNone/>
            </a:pPr>
            <a:r>
              <a:rPr lang="en-US" sz="3000" dirty="0"/>
              <a:t>	- 80%  </a:t>
            </a:r>
            <a:r>
              <a:rPr lang="en-US" sz="3000" dirty="0" err="1"/>
              <a:t>blancos</a:t>
            </a:r>
            <a:endParaRPr lang="en-US" sz="3000" dirty="0"/>
          </a:p>
          <a:p>
            <a:pPr marL="0" indent="0">
              <a:buNone/>
            </a:pPr>
            <a:r>
              <a:rPr lang="en-US" sz="3000" dirty="0"/>
              <a:t>	- 16% negros  y/o AA</a:t>
            </a:r>
          </a:p>
          <a:p>
            <a:pPr marL="0" indent="0">
              <a:buNone/>
            </a:pPr>
            <a:r>
              <a:rPr lang="en-US" sz="3000" dirty="0"/>
              <a:t>	- 6 %  </a:t>
            </a:r>
            <a:r>
              <a:rPr lang="en-US" sz="3000" dirty="0" err="1"/>
              <a:t>otras</a:t>
            </a:r>
            <a:r>
              <a:rPr lang="en-US" sz="3000" dirty="0"/>
              <a:t> </a:t>
            </a:r>
            <a:r>
              <a:rPr lang="en-US" sz="3000" dirty="0" err="1"/>
              <a:t>razas</a:t>
            </a:r>
            <a:r>
              <a:rPr lang="en-US" sz="3000" dirty="0"/>
              <a:t> </a:t>
            </a:r>
          </a:p>
          <a:p>
            <a:pPr marL="0" indent="0">
              <a:buNone/>
            </a:pPr>
            <a:endParaRPr lang="en-US" sz="3000" dirty="0"/>
          </a:p>
          <a:p>
            <a:r>
              <a:rPr lang="en-US" sz="3000" dirty="0"/>
              <a:t> Por </a:t>
            </a:r>
            <a:r>
              <a:rPr lang="en-US" sz="3000" dirty="0" err="1"/>
              <a:t>Etnicidad</a:t>
            </a:r>
            <a:r>
              <a:rPr lang="en-US" sz="3000" dirty="0"/>
              <a:t>:</a:t>
            </a:r>
          </a:p>
          <a:p>
            <a:pPr marL="0" indent="0">
              <a:buNone/>
            </a:pPr>
            <a:r>
              <a:rPr lang="en-US" sz="3000" dirty="0"/>
              <a:t>	- 76% NO-Hispanos</a:t>
            </a:r>
          </a:p>
          <a:p>
            <a:pPr marL="0" indent="0">
              <a:buNone/>
            </a:pPr>
            <a:r>
              <a:rPr lang="en-US" sz="3000" dirty="0"/>
              <a:t>	- 15% Hispanos </a:t>
            </a:r>
          </a:p>
          <a:p>
            <a:pPr marL="0" indent="0">
              <a:buNone/>
            </a:pPr>
            <a:r>
              <a:rPr lang="en-US" sz="3000" dirty="0"/>
              <a:t>	- 9% No </a:t>
            </a:r>
            <a:r>
              <a:rPr lang="en-US" sz="3000" dirty="0" err="1"/>
              <a:t>reportado</a:t>
            </a:r>
            <a:endParaRPr lang="en-US" sz="3000" dirty="0"/>
          </a:p>
          <a:p>
            <a:pPr marL="0" indent="0">
              <a:buNone/>
            </a:pPr>
            <a:endParaRPr lang="en-US" sz="1900" dirty="0"/>
          </a:p>
        </p:txBody>
      </p:sp>
    </p:spTree>
    <p:extLst>
      <p:ext uri="{BB962C8B-B14F-4D97-AF65-F5344CB8AC3E}">
        <p14:creationId xmlns:p14="http://schemas.microsoft.com/office/powerpoint/2010/main" val="4037505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0BA3D-E863-F01E-080B-E460C7EE75FD}"/>
              </a:ext>
            </a:extLst>
          </p:cNvPr>
          <p:cNvSpPr>
            <a:spLocks noGrp="1"/>
          </p:cNvSpPr>
          <p:nvPr>
            <p:ph type="title"/>
          </p:nvPr>
        </p:nvSpPr>
        <p:spPr>
          <a:xfrm>
            <a:off x="572493" y="238539"/>
            <a:ext cx="11047013" cy="1434415"/>
          </a:xfrm>
        </p:spPr>
        <p:txBody>
          <a:bodyPr anchor="b">
            <a:normAutofit/>
          </a:bodyPr>
          <a:lstStyle/>
          <a:p>
            <a:pPr algn="ctr"/>
            <a:r>
              <a:rPr lang="en-US" sz="4600" b="1" dirty="0" err="1"/>
              <a:t>Importancia</a:t>
            </a:r>
            <a:r>
              <a:rPr lang="en-US" sz="4600" b="1" dirty="0"/>
              <a:t> de las </a:t>
            </a:r>
            <a:r>
              <a:rPr lang="en-US" sz="4600" b="1" dirty="0" err="1"/>
              <a:t>Minorias</a:t>
            </a:r>
            <a:r>
              <a:rPr lang="en-US" sz="4600" b="1" dirty="0"/>
              <a:t> </a:t>
            </a:r>
            <a:r>
              <a:rPr lang="en-US" sz="4600" b="1" dirty="0" err="1"/>
              <a:t>en</a:t>
            </a:r>
            <a:r>
              <a:rPr lang="en-US" sz="4600" b="1" dirty="0"/>
              <a:t> Investigacion Clinica</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342C0E-9D01-86D5-1587-6BD1B1926600}"/>
              </a:ext>
            </a:extLst>
          </p:cNvPr>
          <p:cNvPicPr>
            <a:picLocks noChangeAspect="1"/>
          </p:cNvPicPr>
          <p:nvPr/>
        </p:nvPicPr>
        <p:blipFill rotWithShape="1">
          <a:blip r:embed="rId2"/>
          <a:srcRect r="5740" b="-1"/>
          <a:stretch/>
        </p:blipFill>
        <p:spPr>
          <a:xfrm>
            <a:off x="572492" y="2002056"/>
            <a:ext cx="3310191"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FEA04BA8-D1D6-A25F-7428-5FAFC9A0744E}"/>
              </a:ext>
            </a:extLst>
          </p:cNvPr>
          <p:cNvSpPr>
            <a:spLocks noGrp="1"/>
          </p:cNvSpPr>
          <p:nvPr>
            <p:ph idx="1"/>
          </p:nvPr>
        </p:nvSpPr>
        <p:spPr>
          <a:xfrm>
            <a:off x="4009292" y="2071315"/>
            <a:ext cx="7990449" cy="4548145"/>
          </a:xfrm>
        </p:spPr>
        <p:txBody>
          <a:bodyPr anchor="t">
            <a:normAutofit lnSpcReduction="10000"/>
          </a:bodyPr>
          <a:lstStyle/>
          <a:p>
            <a:r>
              <a:rPr lang="en-US" dirty="0" err="1"/>
              <a:t>Todos</a:t>
            </a:r>
            <a:r>
              <a:rPr lang="en-US" dirty="0"/>
              <a:t> </a:t>
            </a:r>
            <a:r>
              <a:rPr lang="en-US" dirty="0" err="1"/>
              <a:t>tenemos</a:t>
            </a:r>
            <a:r>
              <a:rPr lang="en-US" dirty="0"/>
              <a:t> genes </a:t>
            </a:r>
            <a:r>
              <a:rPr lang="en-US" dirty="0" err="1"/>
              <a:t>diferentes</a:t>
            </a:r>
            <a:endParaRPr lang="en-US" dirty="0"/>
          </a:p>
          <a:p>
            <a:pPr marL="0" indent="0">
              <a:buNone/>
            </a:pPr>
            <a:endParaRPr lang="en-US" dirty="0"/>
          </a:p>
          <a:p>
            <a:r>
              <a:rPr lang="en-US" dirty="0" err="1"/>
              <a:t>Tratamientos</a:t>
            </a:r>
            <a:r>
              <a:rPr lang="en-US" dirty="0"/>
              <a:t>  </a:t>
            </a:r>
            <a:r>
              <a:rPr lang="en-US" dirty="0" err="1"/>
              <a:t>specificos</a:t>
            </a:r>
            <a:r>
              <a:rPr lang="en-US" dirty="0"/>
              <a:t> para </a:t>
            </a:r>
            <a:r>
              <a:rPr lang="en-US" dirty="0" err="1"/>
              <a:t>cada</a:t>
            </a:r>
            <a:r>
              <a:rPr lang="en-US" dirty="0"/>
              <a:t> </a:t>
            </a:r>
            <a:r>
              <a:rPr lang="en-US" dirty="0" err="1"/>
              <a:t>grupo</a:t>
            </a:r>
            <a:r>
              <a:rPr lang="en-US" dirty="0"/>
              <a:t> </a:t>
            </a:r>
            <a:r>
              <a:rPr lang="en-US" dirty="0" err="1"/>
              <a:t>etnico</a:t>
            </a:r>
            <a:endParaRPr lang="en-US" dirty="0"/>
          </a:p>
          <a:p>
            <a:pPr marL="0" indent="0">
              <a:buNone/>
            </a:pPr>
            <a:endParaRPr lang="en-US" dirty="0"/>
          </a:p>
          <a:p>
            <a:r>
              <a:rPr lang="en-US" dirty="0" err="1"/>
              <a:t>Identificar</a:t>
            </a:r>
            <a:r>
              <a:rPr lang="en-US" dirty="0"/>
              <a:t> </a:t>
            </a:r>
            <a:r>
              <a:rPr lang="en-US" dirty="0" err="1"/>
              <a:t>los</a:t>
            </a:r>
            <a:r>
              <a:rPr lang="en-US" dirty="0"/>
              <a:t> </a:t>
            </a:r>
            <a:r>
              <a:rPr lang="en-US" dirty="0" err="1"/>
              <a:t>grupos</a:t>
            </a:r>
            <a:r>
              <a:rPr lang="en-US" dirty="0"/>
              <a:t> </a:t>
            </a:r>
            <a:r>
              <a:rPr lang="en-US" dirty="0" err="1"/>
              <a:t>en</a:t>
            </a:r>
            <a:r>
              <a:rPr lang="en-US" dirty="0"/>
              <a:t> alto </a:t>
            </a:r>
            <a:r>
              <a:rPr lang="en-US" dirty="0" err="1"/>
              <a:t>riesgo</a:t>
            </a:r>
            <a:endParaRPr lang="en-US" dirty="0"/>
          </a:p>
          <a:p>
            <a:pPr marL="0" indent="0">
              <a:buNone/>
            </a:pPr>
            <a:endParaRPr lang="en-US" dirty="0"/>
          </a:p>
          <a:p>
            <a:r>
              <a:rPr lang="en-US" dirty="0" err="1"/>
              <a:t>Desarrollar</a:t>
            </a:r>
            <a:r>
              <a:rPr lang="en-US" dirty="0"/>
              <a:t> </a:t>
            </a:r>
            <a:r>
              <a:rPr lang="en-US" dirty="0" err="1"/>
              <a:t>tratamientos</a:t>
            </a:r>
            <a:r>
              <a:rPr lang="en-US" dirty="0"/>
              <a:t> mas </a:t>
            </a:r>
            <a:r>
              <a:rPr lang="en-US" dirty="0" err="1"/>
              <a:t>seguros</a:t>
            </a:r>
            <a:r>
              <a:rPr lang="en-US" dirty="0"/>
              <a:t> y </a:t>
            </a:r>
            <a:r>
              <a:rPr lang="en-US" dirty="0" err="1"/>
              <a:t>efectivos</a:t>
            </a:r>
            <a:r>
              <a:rPr lang="en-US" dirty="0"/>
              <a:t> </a:t>
            </a:r>
          </a:p>
          <a:p>
            <a:pPr marL="0" indent="0">
              <a:buNone/>
            </a:pPr>
            <a:endParaRPr lang="en-US" dirty="0"/>
          </a:p>
          <a:p>
            <a:r>
              <a:rPr lang="en-US" dirty="0" err="1"/>
              <a:t>Acceso</a:t>
            </a:r>
            <a:r>
              <a:rPr lang="en-US" dirty="0"/>
              <a:t> al </a:t>
            </a:r>
            <a:r>
              <a:rPr lang="en-US" dirty="0" err="1"/>
              <a:t>mejor</a:t>
            </a:r>
            <a:r>
              <a:rPr lang="en-US" dirty="0"/>
              <a:t> </a:t>
            </a:r>
            <a:r>
              <a:rPr lang="en-US" dirty="0" err="1"/>
              <a:t>tratamiento</a:t>
            </a:r>
            <a:r>
              <a:rPr lang="en-US" dirty="0"/>
              <a:t> disponible </a:t>
            </a:r>
          </a:p>
          <a:p>
            <a:pPr marL="0" indent="0">
              <a:buNone/>
            </a:pPr>
            <a:endParaRPr lang="en-US" sz="2200" dirty="0"/>
          </a:p>
        </p:txBody>
      </p:sp>
    </p:spTree>
    <p:extLst>
      <p:ext uri="{BB962C8B-B14F-4D97-AF65-F5344CB8AC3E}">
        <p14:creationId xmlns:p14="http://schemas.microsoft.com/office/powerpoint/2010/main" val="404478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D4BC4-FE6B-4A19-0CFA-35F9F1A7B721}"/>
              </a:ext>
            </a:extLst>
          </p:cNvPr>
          <p:cNvSpPr>
            <a:spLocks noGrp="1"/>
          </p:cNvSpPr>
          <p:nvPr>
            <p:ph type="title"/>
          </p:nvPr>
        </p:nvSpPr>
        <p:spPr>
          <a:xfrm>
            <a:off x="1389278" y="1233241"/>
            <a:ext cx="3240506" cy="4064628"/>
          </a:xfrm>
        </p:spPr>
        <p:txBody>
          <a:bodyPr>
            <a:normAutofit/>
          </a:bodyPr>
          <a:lstStyle/>
          <a:p>
            <a:r>
              <a:rPr lang="en-US" b="0" i="0" kern="1200" dirty="0">
                <a:solidFill>
                  <a:srgbClr val="FFFFFF"/>
                </a:solidFill>
                <a:latin typeface="+mj-lt"/>
                <a:ea typeface="+mj-ea"/>
                <a:cs typeface="+mj-cs"/>
              </a:rPr>
              <a:t>What </a:t>
            </a:r>
            <a:r>
              <a:rPr lang="en-US" dirty="0">
                <a:solidFill>
                  <a:srgbClr val="FFFFFF"/>
                </a:solidFill>
              </a:rPr>
              <a:t>Are the </a:t>
            </a:r>
            <a:r>
              <a:rPr lang="en-US" b="0" i="0" kern="1200" dirty="0">
                <a:solidFill>
                  <a:srgbClr val="FFFFFF"/>
                </a:solidFill>
                <a:latin typeface="+mj-lt"/>
                <a:ea typeface="+mj-ea"/>
                <a:cs typeface="+mj-cs"/>
              </a:rPr>
              <a:t>Risk Factors for Dementia?</a:t>
            </a: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466A936-B776-A438-3573-8402B095F301}"/>
              </a:ext>
            </a:extLst>
          </p:cNvPr>
          <p:cNvSpPr>
            <a:spLocks noGrp="1"/>
          </p:cNvSpPr>
          <p:nvPr>
            <p:ph idx="1"/>
          </p:nvPr>
        </p:nvSpPr>
        <p:spPr>
          <a:xfrm>
            <a:off x="6096000" y="820880"/>
            <a:ext cx="5257799" cy="4889350"/>
          </a:xfrm>
        </p:spPr>
        <p:txBody>
          <a:bodyPr anchor="t">
            <a:normAutofit/>
          </a:bodyPr>
          <a:lstStyle/>
          <a:p>
            <a:r>
              <a:rPr lang="en-US" sz="3200" dirty="0"/>
              <a:t>Age (older than 65 y/o)</a:t>
            </a:r>
          </a:p>
          <a:p>
            <a:r>
              <a:rPr lang="en-US" sz="3200" dirty="0"/>
              <a:t>Diabetes Mellitus type 2</a:t>
            </a:r>
          </a:p>
          <a:p>
            <a:r>
              <a:rPr lang="en-US" sz="3200" dirty="0"/>
              <a:t>High Blood Pressure</a:t>
            </a:r>
          </a:p>
          <a:p>
            <a:r>
              <a:rPr lang="en-US" sz="3200" dirty="0"/>
              <a:t>High Cholesterol</a:t>
            </a:r>
          </a:p>
          <a:p>
            <a:r>
              <a:rPr lang="en-US" sz="3200" dirty="0"/>
              <a:t>Sedentary life (physical, cognitive)</a:t>
            </a:r>
          </a:p>
          <a:p>
            <a:r>
              <a:rPr lang="en-US" sz="3200" dirty="0"/>
              <a:t>Family History </a:t>
            </a:r>
          </a:p>
          <a:p>
            <a:r>
              <a:rPr lang="en-US" sz="3200" dirty="0"/>
              <a:t>Genetic Makeup (APOE genes)</a:t>
            </a:r>
          </a:p>
          <a:p>
            <a:endParaRPr lang="en-US" dirty="0"/>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7046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Arc 1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074DF-25F2-9378-C0E5-A0E886773E90}"/>
              </a:ext>
            </a:extLst>
          </p:cNvPr>
          <p:cNvSpPr>
            <a:spLocks noGrp="1"/>
          </p:cNvSpPr>
          <p:nvPr>
            <p:ph type="title"/>
          </p:nvPr>
        </p:nvSpPr>
        <p:spPr>
          <a:xfrm>
            <a:off x="5894962" y="479493"/>
            <a:ext cx="5458838" cy="823913"/>
          </a:xfrm>
        </p:spPr>
        <p:txBody>
          <a:bodyPr>
            <a:normAutofit/>
          </a:bodyPr>
          <a:lstStyle/>
          <a:p>
            <a:r>
              <a:rPr lang="en-US" b="1" dirty="0" err="1"/>
              <a:t>Posibles</a:t>
            </a:r>
            <a:r>
              <a:rPr lang="en-US" b="1" dirty="0"/>
              <a:t> Barreras</a:t>
            </a:r>
          </a:p>
        </p:txBody>
      </p:sp>
      <p:sp>
        <p:nvSpPr>
          <p:cNvPr id="22" name="Freeform: Shape 2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978DA1B-FDC1-E705-299B-D7FD2F53FE01}"/>
              </a:ext>
            </a:extLst>
          </p:cNvPr>
          <p:cNvPicPr>
            <a:picLocks noChangeAspect="1"/>
          </p:cNvPicPr>
          <p:nvPr/>
        </p:nvPicPr>
        <p:blipFill>
          <a:blip r:embed="rId2"/>
          <a:stretch>
            <a:fillRect/>
          </a:stretch>
        </p:blipFill>
        <p:spPr>
          <a:xfrm>
            <a:off x="703182" y="1577778"/>
            <a:ext cx="3334367" cy="35326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29139874-1234-04B5-5B23-33880C927F74}"/>
              </a:ext>
            </a:extLst>
          </p:cNvPr>
          <p:cNvSpPr>
            <a:spLocks noGrp="1"/>
          </p:cNvSpPr>
          <p:nvPr>
            <p:ph idx="1"/>
          </p:nvPr>
        </p:nvSpPr>
        <p:spPr>
          <a:xfrm>
            <a:off x="4037549" y="1434905"/>
            <a:ext cx="7877786" cy="4742058"/>
          </a:xfrm>
        </p:spPr>
        <p:txBody>
          <a:bodyPr>
            <a:normAutofit fontScale="92500" lnSpcReduction="10000"/>
          </a:bodyPr>
          <a:lstStyle/>
          <a:p>
            <a:r>
              <a:rPr lang="en-US" sz="3200" dirty="0"/>
              <a:t>Falta de </a:t>
            </a:r>
            <a:r>
              <a:rPr lang="en-US" sz="3200" dirty="0" err="1"/>
              <a:t>conocimiento</a:t>
            </a:r>
            <a:r>
              <a:rPr lang="en-US" sz="3200" dirty="0"/>
              <a:t> </a:t>
            </a:r>
            <a:r>
              <a:rPr lang="en-US" sz="3200" dirty="0" err="1"/>
              <a:t>sobre</a:t>
            </a:r>
            <a:r>
              <a:rPr lang="en-US" sz="3200" dirty="0"/>
              <a:t> </a:t>
            </a:r>
            <a:r>
              <a:rPr lang="en-US" sz="3200" dirty="0" err="1"/>
              <a:t>los</a:t>
            </a:r>
            <a:r>
              <a:rPr lang="en-US" sz="3200" dirty="0"/>
              <a:t> </a:t>
            </a:r>
            <a:r>
              <a:rPr lang="en-US" sz="3200" dirty="0" err="1"/>
              <a:t>beneficios</a:t>
            </a:r>
            <a:r>
              <a:rPr lang="en-US" sz="3200" dirty="0"/>
              <a:t> de la </a:t>
            </a:r>
            <a:r>
              <a:rPr lang="en-US" sz="3200" dirty="0" err="1"/>
              <a:t>investigacion</a:t>
            </a:r>
            <a:r>
              <a:rPr lang="en-US" sz="3200" dirty="0"/>
              <a:t> </a:t>
            </a:r>
            <a:r>
              <a:rPr lang="en-US" sz="3200" dirty="0" err="1"/>
              <a:t>clinica</a:t>
            </a:r>
            <a:r>
              <a:rPr lang="en-US" sz="3200" dirty="0"/>
              <a:t> </a:t>
            </a:r>
          </a:p>
          <a:p>
            <a:pPr marL="0" indent="0">
              <a:buNone/>
            </a:pPr>
            <a:endParaRPr lang="en-US" sz="3200" dirty="0"/>
          </a:p>
          <a:p>
            <a:r>
              <a:rPr lang="en-US" sz="3200" dirty="0" err="1"/>
              <a:t>Miedo</a:t>
            </a:r>
            <a:r>
              <a:rPr lang="en-US" sz="3200" dirty="0"/>
              <a:t> a ser “</a:t>
            </a:r>
            <a:r>
              <a:rPr lang="en-US" sz="3200" dirty="0" err="1"/>
              <a:t>conejillo</a:t>
            </a:r>
            <a:r>
              <a:rPr lang="en-US" sz="3200" dirty="0"/>
              <a:t> de India”</a:t>
            </a:r>
          </a:p>
          <a:p>
            <a:pPr marL="0" indent="0">
              <a:buNone/>
            </a:pPr>
            <a:endParaRPr lang="en-US" dirty="0"/>
          </a:p>
          <a:p>
            <a:r>
              <a:rPr lang="en-US" sz="3200" dirty="0"/>
              <a:t>Barreras de </a:t>
            </a:r>
            <a:r>
              <a:rPr lang="en-US" sz="3200" dirty="0" err="1"/>
              <a:t>lenguaje</a:t>
            </a:r>
            <a:r>
              <a:rPr lang="en-US" sz="3200" dirty="0"/>
              <a:t> </a:t>
            </a:r>
          </a:p>
          <a:p>
            <a:pPr marL="0" indent="0">
              <a:buNone/>
            </a:pPr>
            <a:endParaRPr lang="en-US" sz="3200" dirty="0"/>
          </a:p>
          <a:p>
            <a:r>
              <a:rPr lang="en-US" sz="3200" dirty="0" err="1"/>
              <a:t>Creencias</a:t>
            </a:r>
            <a:r>
              <a:rPr lang="en-US" sz="3200" dirty="0"/>
              <a:t> </a:t>
            </a:r>
            <a:r>
              <a:rPr lang="en-US" sz="3200" dirty="0" err="1"/>
              <a:t>culturales</a:t>
            </a:r>
            <a:endParaRPr lang="en-US" sz="3200" dirty="0"/>
          </a:p>
          <a:p>
            <a:pPr marL="0" indent="0">
              <a:buNone/>
            </a:pPr>
            <a:endParaRPr lang="en-US" sz="3200" dirty="0"/>
          </a:p>
          <a:p>
            <a:r>
              <a:rPr lang="en-US" sz="3200" dirty="0" err="1"/>
              <a:t>Transportacion</a:t>
            </a:r>
            <a:endParaRPr lang="en-US" sz="3200" dirty="0"/>
          </a:p>
        </p:txBody>
      </p:sp>
    </p:spTree>
    <p:extLst>
      <p:ext uri="{BB962C8B-B14F-4D97-AF65-F5344CB8AC3E}">
        <p14:creationId xmlns:p14="http://schemas.microsoft.com/office/powerpoint/2010/main" val="3112096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FC97C-5D7E-F724-870F-4E44F8E7E959}"/>
              </a:ext>
            </a:extLst>
          </p:cNvPr>
          <p:cNvSpPr>
            <a:spLocks noGrp="1"/>
          </p:cNvSpPr>
          <p:nvPr>
            <p:ph type="title"/>
          </p:nvPr>
        </p:nvSpPr>
        <p:spPr>
          <a:xfrm>
            <a:off x="572493" y="238539"/>
            <a:ext cx="11018520" cy="1434415"/>
          </a:xfrm>
        </p:spPr>
        <p:txBody>
          <a:bodyPr anchor="b">
            <a:normAutofit/>
          </a:bodyPr>
          <a:lstStyle/>
          <a:p>
            <a:r>
              <a:rPr lang="en-US" sz="5400" b="1" dirty="0"/>
              <a:t>Metas de </a:t>
            </a:r>
            <a:r>
              <a:rPr lang="en-US" sz="5400" b="1" i="1" dirty="0"/>
              <a:t>K2 Medical Research</a:t>
            </a:r>
            <a:r>
              <a:rPr lang="en-US" sz="5400" b="1" dirty="0"/>
              <a:t>: </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8D545E0E-6D03-7DF4-377E-DCF9C9A697B7}"/>
              </a:ext>
            </a:extLst>
          </p:cNvPr>
          <p:cNvGraphicFramePr>
            <a:graphicFrameLocks noGrp="1"/>
          </p:cNvGraphicFramePr>
          <p:nvPr>
            <p:ph idx="1"/>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63D01957-60FC-6558-3E81-9EF3D54FBA72}"/>
              </a:ext>
            </a:extLst>
          </p:cNvPr>
          <p:cNvPicPr>
            <a:picLocks noChangeAspect="1"/>
          </p:cNvPicPr>
          <p:nvPr/>
        </p:nvPicPr>
        <p:blipFill rotWithShape="1">
          <a:blip r:embed="rId7"/>
          <a:srcRect l="34009" r="21976" b="-1"/>
          <a:stretch/>
        </p:blipFill>
        <p:spPr>
          <a:xfrm>
            <a:off x="7675658" y="2093976"/>
            <a:ext cx="3941064" cy="4096512"/>
          </a:xfrm>
          <a:prstGeom prst="rect">
            <a:avLst/>
          </a:prstGeom>
        </p:spPr>
      </p:pic>
    </p:spTree>
    <p:extLst>
      <p:ext uri="{BB962C8B-B14F-4D97-AF65-F5344CB8AC3E}">
        <p14:creationId xmlns:p14="http://schemas.microsoft.com/office/powerpoint/2010/main" val="252576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38F85-B71A-4E57-A627-DB90D67A68EA}"/>
              </a:ext>
            </a:extLst>
          </p:cNvPr>
          <p:cNvSpPr>
            <a:spLocks noGrp="1"/>
          </p:cNvSpPr>
          <p:nvPr>
            <p:ph type="title"/>
          </p:nvPr>
        </p:nvSpPr>
        <p:spPr>
          <a:xfrm>
            <a:off x="635000" y="640823"/>
            <a:ext cx="3418659" cy="5583148"/>
          </a:xfrm>
        </p:spPr>
        <p:txBody>
          <a:bodyPr anchor="ctr">
            <a:normAutofit/>
          </a:bodyPr>
          <a:lstStyle/>
          <a:p>
            <a:r>
              <a:rPr lang="en-US" sz="5400" b="1" dirty="0"/>
              <a:t>EN K2 MEDICAL RESEARCH:</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DF015D1E-6257-336F-6DF9-0E1353B07856}"/>
              </a:ext>
            </a:extLst>
          </p:cNvPr>
          <p:cNvGraphicFramePr>
            <a:graphicFrameLocks noGrp="1"/>
          </p:cNvGraphicFramePr>
          <p:nvPr>
            <p:ph idx="1"/>
            <p:extLst>
              <p:ext uri="{D42A27DB-BD31-4B8C-83A1-F6EECF244321}">
                <p14:modId xmlns:p14="http://schemas.microsoft.com/office/powerpoint/2010/main" val="10298226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623FE-68FF-01D6-8CFB-E30883C64C42}"/>
              </a:ext>
            </a:extLst>
          </p:cNvPr>
          <p:cNvSpPr>
            <a:spLocks noGrp="1"/>
          </p:cNvSpPr>
          <p:nvPr>
            <p:ph type="title"/>
          </p:nvPr>
        </p:nvSpPr>
        <p:spPr>
          <a:xfrm>
            <a:off x="572493" y="238539"/>
            <a:ext cx="11018520" cy="866785"/>
          </a:xfrm>
        </p:spPr>
        <p:txBody>
          <a:bodyPr anchor="b">
            <a:normAutofit/>
          </a:bodyPr>
          <a:lstStyle/>
          <a:p>
            <a:pPr algn="ctr"/>
            <a:r>
              <a:rPr lang="en-US" sz="5400" b="1" dirty="0"/>
              <a:t>Conclusion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ABAAA2-B210-FC87-3F35-D8734EC109BD}"/>
              </a:ext>
            </a:extLst>
          </p:cNvPr>
          <p:cNvSpPr>
            <a:spLocks noGrp="1"/>
          </p:cNvSpPr>
          <p:nvPr>
            <p:ph idx="1"/>
          </p:nvPr>
        </p:nvSpPr>
        <p:spPr>
          <a:xfrm>
            <a:off x="464234" y="1800665"/>
            <a:ext cx="6821811" cy="4919472"/>
          </a:xfrm>
        </p:spPr>
        <p:txBody>
          <a:bodyPr anchor="t">
            <a:normAutofit/>
          </a:bodyPr>
          <a:lstStyle/>
          <a:p>
            <a:r>
              <a:rPr lang="en-US" dirty="0"/>
              <a:t>Nuestra meta: </a:t>
            </a:r>
            <a:r>
              <a:rPr lang="en-US" dirty="0" err="1"/>
              <a:t>Acercarnos</a:t>
            </a:r>
            <a:r>
              <a:rPr lang="en-US" dirty="0"/>
              <a:t> a </a:t>
            </a:r>
            <a:r>
              <a:rPr lang="en-US" dirty="0" err="1"/>
              <a:t>todos</a:t>
            </a:r>
            <a:r>
              <a:rPr lang="en-US" dirty="0"/>
              <a:t> </a:t>
            </a:r>
            <a:r>
              <a:rPr lang="en-US" dirty="0" err="1"/>
              <a:t>los</a:t>
            </a:r>
            <a:r>
              <a:rPr lang="en-US" dirty="0"/>
              <a:t> </a:t>
            </a:r>
            <a:r>
              <a:rPr lang="en-US" dirty="0" err="1"/>
              <a:t>grupos</a:t>
            </a:r>
            <a:r>
              <a:rPr lang="en-US" dirty="0"/>
              <a:t> </a:t>
            </a:r>
            <a:r>
              <a:rPr lang="en-US" dirty="0" err="1"/>
              <a:t>etnicos</a:t>
            </a:r>
            <a:r>
              <a:rPr lang="en-US" dirty="0"/>
              <a:t>, y </a:t>
            </a:r>
            <a:r>
              <a:rPr lang="en-US" dirty="0" err="1"/>
              <a:t>comunidades</a:t>
            </a:r>
            <a:r>
              <a:rPr lang="en-US" dirty="0"/>
              <a:t> de Florida Central</a:t>
            </a:r>
          </a:p>
          <a:p>
            <a:pPr marL="0" indent="0">
              <a:buNone/>
            </a:pPr>
            <a:endParaRPr lang="en-US" dirty="0"/>
          </a:p>
          <a:p>
            <a:r>
              <a:rPr lang="en-US" dirty="0" err="1"/>
              <a:t>Entender</a:t>
            </a:r>
            <a:r>
              <a:rPr lang="en-US" dirty="0"/>
              <a:t> </a:t>
            </a:r>
            <a:r>
              <a:rPr lang="en-US" dirty="0" err="1"/>
              <a:t>mejor</a:t>
            </a:r>
            <a:r>
              <a:rPr lang="en-US" dirty="0"/>
              <a:t> las </a:t>
            </a:r>
            <a:r>
              <a:rPr lang="en-US" dirty="0" err="1"/>
              <a:t>condiciones</a:t>
            </a:r>
            <a:r>
              <a:rPr lang="en-US" dirty="0"/>
              <a:t> </a:t>
            </a:r>
            <a:r>
              <a:rPr lang="en-US" dirty="0" err="1"/>
              <a:t>medicas</a:t>
            </a:r>
            <a:r>
              <a:rPr lang="en-US" dirty="0"/>
              <a:t>, y </a:t>
            </a:r>
            <a:r>
              <a:rPr lang="en-US" dirty="0" err="1"/>
              <a:t>desarrollar</a:t>
            </a:r>
            <a:r>
              <a:rPr lang="en-US" dirty="0"/>
              <a:t> </a:t>
            </a:r>
            <a:r>
              <a:rPr lang="en-US" dirty="0" err="1"/>
              <a:t>mejores</a:t>
            </a:r>
            <a:r>
              <a:rPr lang="en-US" dirty="0"/>
              <a:t> </a:t>
            </a:r>
            <a:r>
              <a:rPr lang="en-US" dirty="0" err="1"/>
              <a:t>tratamientos</a:t>
            </a:r>
            <a:endParaRPr lang="en-US" dirty="0"/>
          </a:p>
          <a:p>
            <a:pPr marL="0" indent="0">
              <a:buNone/>
            </a:pPr>
            <a:endParaRPr lang="en-US" dirty="0"/>
          </a:p>
          <a:p>
            <a:r>
              <a:rPr lang="en-US" dirty="0" err="1"/>
              <a:t>Mejores</a:t>
            </a:r>
            <a:r>
              <a:rPr lang="en-US" dirty="0"/>
              <a:t> </a:t>
            </a:r>
            <a:r>
              <a:rPr lang="en-US" dirty="0" err="1"/>
              <a:t>tratamientos</a:t>
            </a:r>
            <a:r>
              <a:rPr lang="en-US" dirty="0"/>
              <a:t> = </a:t>
            </a:r>
            <a:r>
              <a:rPr lang="en-US" dirty="0" err="1"/>
              <a:t>Mejor</a:t>
            </a:r>
            <a:r>
              <a:rPr lang="en-US" dirty="0"/>
              <a:t> </a:t>
            </a:r>
            <a:r>
              <a:rPr lang="en-US" dirty="0" err="1"/>
              <a:t>resultados</a:t>
            </a:r>
            <a:r>
              <a:rPr lang="en-US" dirty="0"/>
              <a:t>, </a:t>
            </a:r>
            <a:r>
              <a:rPr lang="en-US" dirty="0" err="1"/>
              <a:t>si</a:t>
            </a:r>
            <a:r>
              <a:rPr lang="en-US" dirty="0"/>
              <a:t> la </a:t>
            </a:r>
            <a:r>
              <a:rPr lang="en-US" dirty="0" err="1"/>
              <a:t>necesidad</a:t>
            </a:r>
            <a:r>
              <a:rPr lang="en-US" dirty="0"/>
              <a:t> surge</a:t>
            </a:r>
          </a:p>
        </p:txBody>
      </p:sp>
      <p:pic>
        <p:nvPicPr>
          <p:cNvPr id="4" name="Picture 3">
            <a:extLst>
              <a:ext uri="{FF2B5EF4-FFF2-40B4-BE49-F238E27FC236}">
                <a16:creationId xmlns:a16="http://schemas.microsoft.com/office/drawing/2014/main" id="{D8809CBD-87C7-0BF0-A05F-4E7AFB0EE06D}"/>
              </a:ext>
            </a:extLst>
          </p:cNvPr>
          <p:cNvPicPr>
            <a:picLocks noChangeAspect="1"/>
          </p:cNvPicPr>
          <p:nvPr/>
        </p:nvPicPr>
        <p:blipFill rotWithShape="1">
          <a:blip r:embed="rId2"/>
          <a:srcRect l="20590" r="15388" b="-1"/>
          <a:stretch/>
        </p:blipFill>
        <p:spPr>
          <a:xfrm>
            <a:off x="7678443" y="1911493"/>
            <a:ext cx="3941064" cy="3841183"/>
          </a:xfrm>
          <a:prstGeom prst="rect">
            <a:avLst/>
          </a:prstGeom>
        </p:spPr>
      </p:pic>
    </p:spTree>
    <p:extLst>
      <p:ext uri="{BB962C8B-B14F-4D97-AF65-F5344CB8AC3E}">
        <p14:creationId xmlns:p14="http://schemas.microsoft.com/office/powerpoint/2010/main" val="86035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3F3C5BC-B9A7-0A74-CD4C-0FD268903DFF}"/>
              </a:ext>
            </a:extLst>
          </p:cNvPr>
          <p:cNvSpPr>
            <a:spLocks noGrp="1"/>
          </p:cNvSpPr>
          <p:nvPr>
            <p:ph type="title"/>
          </p:nvPr>
        </p:nvSpPr>
        <p:spPr>
          <a:xfrm>
            <a:off x="1047280" y="759805"/>
            <a:ext cx="10306520" cy="1325563"/>
          </a:xfrm>
        </p:spPr>
        <p:txBody>
          <a:bodyPr>
            <a:normAutofit/>
          </a:bodyPr>
          <a:lstStyle/>
          <a:p>
            <a:pPr algn="ctr"/>
            <a:r>
              <a:rPr lang="en-US" sz="4800" b="1" dirty="0">
                <a:solidFill>
                  <a:srgbClr val="FFFFFF"/>
                </a:solidFill>
              </a:rPr>
              <a:t>Conclusion</a:t>
            </a:r>
          </a:p>
        </p:txBody>
      </p:sp>
      <p:sp>
        <p:nvSpPr>
          <p:cNvPr id="3" name="Content Placeholder 2">
            <a:extLst>
              <a:ext uri="{FF2B5EF4-FFF2-40B4-BE49-F238E27FC236}">
                <a16:creationId xmlns:a16="http://schemas.microsoft.com/office/drawing/2014/main" id="{1C857493-B806-982F-1792-F1809DEDF049}"/>
              </a:ext>
            </a:extLst>
          </p:cNvPr>
          <p:cNvSpPr>
            <a:spLocks noGrp="1"/>
          </p:cNvSpPr>
          <p:nvPr>
            <p:ph idx="1"/>
          </p:nvPr>
        </p:nvSpPr>
        <p:spPr>
          <a:xfrm>
            <a:off x="1424904" y="2494450"/>
            <a:ext cx="4053545" cy="3563159"/>
          </a:xfrm>
        </p:spPr>
        <p:txBody>
          <a:bodyPr>
            <a:normAutofit/>
          </a:bodyPr>
          <a:lstStyle/>
          <a:p>
            <a:r>
              <a:rPr lang="en-US" sz="3200" dirty="0" err="1"/>
              <a:t>Educacion</a:t>
            </a:r>
            <a:endParaRPr lang="en-US" sz="3200" dirty="0"/>
          </a:p>
          <a:p>
            <a:pPr marL="0" indent="0">
              <a:buNone/>
            </a:pPr>
            <a:endParaRPr lang="en-US" sz="3200" dirty="0"/>
          </a:p>
          <a:p>
            <a:r>
              <a:rPr lang="en-US" sz="3200" dirty="0" err="1"/>
              <a:t>Deteccion</a:t>
            </a:r>
            <a:r>
              <a:rPr lang="en-US" sz="3200" dirty="0"/>
              <a:t> </a:t>
            </a:r>
            <a:r>
              <a:rPr lang="en-US" sz="3200" dirty="0" err="1"/>
              <a:t>Temprana</a:t>
            </a:r>
            <a:endParaRPr lang="en-US" sz="3200" dirty="0"/>
          </a:p>
          <a:p>
            <a:pPr marL="0" indent="0">
              <a:buNone/>
            </a:pPr>
            <a:endParaRPr lang="en-US" sz="3200" dirty="0"/>
          </a:p>
          <a:p>
            <a:r>
              <a:rPr lang="en-US" sz="3200" dirty="0" err="1"/>
              <a:t>Cerebros</a:t>
            </a:r>
            <a:r>
              <a:rPr lang="en-US" sz="3200" dirty="0"/>
              <a:t> </a:t>
            </a:r>
            <a:r>
              <a:rPr lang="en-US" sz="3200" dirty="0" err="1"/>
              <a:t>Saludables</a:t>
            </a:r>
            <a:r>
              <a:rPr lang="en-US" sz="3200" dirty="0"/>
              <a:t> para TODOS</a:t>
            </a:r>
          </a:p>
        </p:txBody>
      </p:sp>
      <p:pic>
        <p:nvPicPr>
          <p:cNvPr id="5" name="Picture 4">
            <a:extLst>
              <a:ext uri="{FF2B5EF4-FFF2-40B4-BE49-F238E27FC236}">
                <a16:creationId xmlns:a16="http://schemas.microsoft.com/office/drawing/2014/main" id="{9DC1235D-A5BC-54B8-FF78-ED425EFC0558}"/>
              </a:ext>
            </a:extLst>
          </p:cNvPr>
          <p:cNvPicPr>
            <a:picLocks noChangeAspect="1"/>
          </p:cNvPicPr>
          <p:nvPr/>
        </p:nvPicPr>
        <p:blipFill rotWithShape="1">
          <a:blip r:embed="rId2"/>
          <a:srcRect t="13109" b="12691"/>
          <a:stretch/>
        </p:blipFill>
        <p:spPr>
          <a:xfrm>
            <a:off x="6098892" y="2492376"/>
            <a:ext cx="4802404" cy="3563372"/>
          </a:xfrm>
          <a:prstGeom prst="rect">
            <a:avLst/>
          </a:prstGeom>
        </p:spPr>
      </p:pic>
    </p:spTree>
    <p:extLst>
      <p:ext uri="{BB962C8B-B14F-4D97-AF65-F5344CB8AC3E}">
        <p14:creationId xmlns:p14="http://schemas.microsoft.com/office/powerpoint/2010/main" val="77422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13E5-D4B4-EF80-B8E2-C579B925F061}"/>
              </a:ext>
            </a:extLst>
          </p:cNvPr>
          <p:cNvSpPr>
            <a:spLocks noGrp="1"/>
          </p:cNvSpPr>
          <p:nvPr>
            <p:ph type="title"/>
          </p:nvPr>
        </p:nvSpPr>
        <p:spPr>
          <a:xfrm>
            <a:off x="470517" y="365125"/>
            <a:ext cx="11220740" cy="1325563"/>
          </a:xfrm>
        </p:spPr>
        <p:txBody>
          <a:bodyPr>
            <a:normAutofit/>
          </a:bodyPr>
          <a:lstStyle/>
          <a:p>
            <a:r>
              <a:rPr lang="en-US" sz="3600" dirty="0"/>
              <a:t>Alzheimer’s Disease: The Most Common Type of Dementia</a:t>
            </a:r>
          </a:p>
        </p:txBody>
      </p:sp>
      <p:graphicFrame>
        <p:nvGraphicFramePr>
          <p:cNvPr id="8" name="Content Placeholder 2">
            <a:extLst>
              <a:ext uri="{FF2B5EF4-FFF2-40B4-BE49-F238E27FC236}">
                <a16:creationId xmlns:a16="http://schemas.microsoft.com/office/drawing/2014/main" id="{2224C112-75AF-0AC4-7002-3373B2E1F5C6}"/>
              </a:ext>
            </a:extLst>
          </p:cNvPr>
          <p:cNvGraphicFramePr>
            <a:graphicFrameLocks noGrp="1"/>
          </p:cNvGraphicFramePr>
          <p:nvPr>
            <p:ph sz="half" idx="1"/>
            <p:extLst>
              <p:ext uri="{D42A27DB-BD31-4B8C-83A1-F6EECF244321}">
                <p14:modId xmlns:p14="http://schemas.microsoft.com/office/powerpoint/2010/main" val="2473926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F95AE18-64BE-0FB5-CAA4-A823822B6BA2}"/>
              </a:ext>
            </a:extLst>
          </p:cNvPr>
          <p:cNvSpPr>
            <a:spLocks noGrp="1"/>
          </p:cNvSpPr>
          <p:nvPr>
            <p:ph sz="half" idx="2"/>
          </p:nvPr>
        </p:nvSpPr>
        <p:spPr/>
        <p:txBody>
          <a:bodyPr>
            <a:normAutofit/>
          </a:bodyPr>
          <a:lstStyle/>
          <a:p>
            <a:pPr marL="0" indent="0">
              <a:buNone/>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indent="0">
              <a:buNone/>
            </a:pPr>
            <a:endParaRPr lang="en-US" dirty="0"/>
          </a:p>
        </p:txBody>
      </p:sp>
      <p:pic>
        <p:nvPicPr>
          <p:cNvPr id="6" name="Picture 5">
            <a:extLst>
              <a:ext uri="{FF2B5EF4-FFF2-40B4-BE49-F238E27FC236}">
                <a16:creationId xmlns:a16="http://schemas.microsoft.com/office/drawing/2014/main" id="{CB5DFDFD-86E3-4B08-EDC4-5CFDAAFAC7F6}"/>
              </a:ext>
            </a:extLst>
          </p:cNvPr>
          <p:cNvPicPr>
            <a:picLocks noChangeAspect="1"/>
          </p:cNvPicPr>
          <p:nvPr/>
        </p:nvPicPr>
        <p:blipFill>
          <a:blip r:embed="rId7"/>
          <a:stretch>
            <a:fillRect/>
          </a:stretch>
        </p:blipFill>
        <p:spPr>
          <a:xfrm>
            <a:off x="6970974" y="1825625"/>
            <a:ext cx="4225807" cy="3309505"/>
          </a:xfrm>
          <a:prstGeom prst="rect">
            <a:avLst/>
          </a:prstGeom>
        </p:spPr>
      </p:pic>
    </p:spTree>
    <p:extLst>
      <p:ext uri="{BB962C8B-B14F-4D97-AF65-F5344CB8AC3E}">
        <p14:creationId xmlns:p14="http://schemas.microsoft.com/office/powerpoint/2010/main" val="120221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89ED8-A794-A502-624C-C24533161BDB}"/>
              </a:ext>
            </a:extLst>
          </p:cNvPr>
          <p:cNvSpPr>
            <a:spLocks noGrp="1"/>
          </p:cNvSpPr>
          <p:nvPr>
            <p:ph type="title"/>
          </p:nvPr>
        </p:nvSpPr>
        <p:spPr>
          <a:xfrm>
            <a:off x="630936" y="639520"/>
            <a:ext cx="3429000" cy="1719072"/>
          </a:xfrm>
        </p:spPr>
        <p:txBody>
          <a:bodyPr anchor="b">
            <a:normAutofit/>
          </a:bodyPr>
          <a:lstStyle/>
          <a:p>
            <a:r>
              <a:rPr lang="en-US" sz="3400" dirty="0"/>
              <a:t>What is New in Alzheimer’s Disease Research?</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7477E4-CA43-4D16-788E-B58A9B7FB052}"/>
              </a:ext>
            </a:extLst>
          </p:cNvPr>
          <p:cNvSpPr>
            <a:spLocks noGrp="1"/>
          </p:cNvSpPr>
          <p:nvPr>
            <p:ph idx="1"/>
          </p:nvPr>
        </p:nvSpPr>
        <p:spPr>
          <a:xfrm>
            <a:off x="630936" y="2807208"/>
            <a:ext cx="3429000" cy="3410712"/>
          </a:xfrm>
        </p:spPr>
        <p:txBody>
          <a:bodyPr anchor="t">
            <a:normAutofit/>
          </a:bodyPr>
          <a:lstStyle/>
          <a:p>
            <a:r>
              <a:rPr lang="en-US" sz="2200" dirty="0"/>
              <a:t>Protein Amyloid and P-Tau (Found 10-20 years before symptoms start)</a:t>
            </a:r>
          </a:p>
          <a:p>
            <a:r>
              <a:rPr lang="en-US" sz="2200" dirty="0"/>
              <a:t>We can find these proteins in blood</a:t>
            </a:r>
          </a:p>
          <a:p>
            <a:r>
              <a:rPr lang="en-US" sz="2200" dirty="0"/>
              <a:t>Monoclonal antibodies may help immune cells learn to target and remove these proteins</a:t>
            </a:r>
          </a:p>
          <a:p>
            <a:endParaRPr lang="en-US" sz="2200" dirty="0"/>
          </a:p>
        </p:txBody>
      </p:sp>
      <p:pic>
        <p:nvPicPr>
          <p:cNvPr id="4" name="Picture 3">
            <a:extLst>
              <a:ext uri="{FF2B5EF4-FFF2-40B4-BE49-F238E27FC236}">
                <a16:creationId xmlns:a16="http://schemas.microsoft.com/office/drawing/2014/main" id="{BC30CAA0-85EE-2130-B52C-17D8527BB35F}"/>
              </a:ext>
            </a:extLst>
          </p:cNvPr>
          <p:cNvPicPr>
            <a:picLocks noChangeAspect="1"/>
          </p:cNvPicPr>
          <p:nvPr/>
        </p:nvPicPr>
        <p:blipFill>
          <a:blip r:embed="rId2"/>
          <a:stretch>
            <a:fillRect/>
          </a:stretch>
        </p:blipFill>
        <p:spPr>
          <a:xfrm>
            <a:off x="4654296" y="986808"/>
            <a:ext cx="6903720" cy="4884383"/>
          </a:xfrm>
          <a:prstGeom prst="rect">
            <a:avLst/>
          </a:prstGeom>
        </p:spPr>
      </p:pic>
    </p:spTree>
    <p:extLst>
      <p:ext uri="{BB962C8B-B14F-4D97-AF65-F5344CB8AC3E}">
        <p14:creationId xmlns:p14="http://schemas.microsoft.com/office/powerpoint/2010/main" val="317939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A87543-18A1-B9B5-ADEC-9F84D6C710C4}"/>
              </a:ext>
            </a:extLst>
          </p:cNvPr>
          <p:cNvSpPr>
            <a:spLocks noGrp="1"/>
          </p:cNvSpPr>
          <p:nvPr>
            <p:ph type="title"/>
          </p:nvPr>
        </p:nvSpPr>
        <p:spPr>
          <a:xfrm>
            <a:off x="644056" y="348865"/>
            <a:ext cx="11034138" cy="1576446"/>
          </a:xfrm>
        </p:spPr>
        <p:txBody>
          <a:bodyPr anchor="ctr">
            <a:normAutofit/>
          </a:bodyPr>
          <a:lstStyle/>
          <a:p>
            <a:r>
              <a:rPr lang="en-US" sz="4000" dirty="0">
                <a:solidFill>
                  <a:srgbClr val="FFFFFF"/>
                </a:solidFill>
              </a:rPr>
              <a:t>FDA APPROVED DISEASE-MODIFYING TREATMENTS </a:t>
            </a:r>
            <a:endParaRPr lang="en-US" sz="4000" b="1" dirty="0">
              <a:solidFill>
                <a:srgbClr val="FFFFFF"/>
              </a:solidFill>
            </a:endParaRPr>
          </a:p>
        </p:txBody>
      </p:sp>
      <p:graphicFrame>
        <p:nvGraphicFramePr>
          <p:cNvPr id="6" name="Content Placeholder 2">
            <a:extLst>
              <a:ext uri="{FF2B5EF4-FFF2-40B4-BE49-F238E27FC236}">
                <a16:creationId xmlns:a16="http://schemas.microsoft.com/office/drawing/2014/main" id="{D5286244-7218-D601-B8DC-2DE45BE7BB01}"/>
              </a:ext>
            </a:extLst>
          </p:cNvPr>
          <p:cNvGraphicFramePr/>
          <p:nvPr>
            <p:extLst>
              <p:ext uri="{D42A27DB-BD31-4B8C-83A1-F6EECF244321}">
                <p14:modId xmlns:p14="http://schemas.microsoft.com/office/powerpoint/2010/main" val="289178209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5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DB145E8-0846-8B6C-BA03-1E13B8302007}"/>
              </a:ext>
            </a:extLst>
          </p:cNvPr>
          <p:cNvSpPr>
            <a:spLocks noGrp="1"/>
          </p:cNvSpPr>
          <p:nvPr>
            <p:ph type="ctrTitle"/>
          </p:nvPr>
        </p:nvSpPr>
        <p:spPr>
          <a:xfrm>
            <a:off x="499924" y="735106"/>
            <a:ext cx="11237986" cy="2928470"/>
          </a:xfrm>
        </p:spPr>
        <p:txBody>
          <a:bodyPr anchor="b">
            <a:normAutofit/>
          </a:bodyPr>
          <a:lstStyle/>
          <a:p>
            <a:r>
              <a:rPr lang="en-US" sz="4800" dirty="0">
                <a:solidFill>
                  <a:srgbClr val="FFFFFF"/>
                </a:solidFill>
              </a:rPr>
              <a:t>CAN WE SCREEN FOR AD &amp; TREAT IT BEFORE SYMPTOMS START? </a:t>
            </a:r>
          </a:p>
        </p:txBody>
      </p:sp>
      <p:sp>
        <p:nvSpPr>
          <p:cNvPr id="3" name="Subtitle 2">
            <a:extLst>
              <a:ext uri="{FF2B5EF4-FFF2-40B4-BE49-F238E27FC236}">
                <a16:creationId xmlns:a16="http://schemas.microsoft.com/office/drawing/2014/main" id="{B428448E-4F14-1D6D-57DF-077678FBECC9}"/>
              </a:ext>
            </a:extLst>
          </p:cNvPr>
          <p:cNvSpPr>
            <a:spLocks noGrp="1"/>
          </p:cNvSpPr>
          <p:nvPr>
            <p:ph type="subTitle" idx="1"/>
          </p:nvPr>
        </p:nvSpPr>
        <p:spPr>
          <a:xfrm>
            <a:off x="1350682" y="4870824"/>
            <a:ext cx="10005951" cy="1458258"/>
          </a:xfrm>
        </p:spPr>
        <p:txBody>
          <a:bodyPr anchor="ctr">
            <a:normAutofit/>
          </a:bodyPr>
          <a:lstStyle/>
          <a:p>
            <a:endParaRPr lang="en-US" sz="4800" dirty="0"/>
          </a:p>
        </p:txBody>
      </p:sp>
    </p:spTree>
    <p:extLst>
      <p:ext uri="{BB962C8B-B14F-4D97-AF65-F5344CB8AC3E}">
        <p14:creationId xmlns:p14="http://schemas.microsoft.com/office/powerpoint/2010/main" val="2775352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F0B0DD-985D-4F64-186E-B9299A24DCE3}"/>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ALZHEIMER’S DISEASE PREVENTION STUDIES</a:t>
            </a:r>
          </a:p>
        </p:txBody>
      </p:sp>
      <p:graphicFrame>
        <p:nvGraphicFramePr>
          <p:cNvPr id="23" name="Content Placeholder 2">
            <a:extLst>
              <a:ext uri="{FF2B5EF4-FFF2-40B4-BE49-F238E27FC236}">
                <a16:creationId xmlns:a16="http://schemas.microsoft.com/office/drawing/2014/main" id="{84367878-8FEC-B46D-ACBE-470CA170F502}"/>
              </a:ext>
            </a:extLst>
          </p:cNvPr>
          <p:cNvGraphicFramePr>
            <a:graphicFrameLocks noGrp="1"/>
          </p:cNvGraphicFramePr>
          <p:nvPr>
            <p:ph idx="1"/>
            <p:extLst>
              <p:ext uri="{D42A27DB-BD31-4B8C-83A1-F6EECF244321}">
                <p14:modId xmlns:p14="http://schemas.microsoft.com/office/powerpoint/2010/main" val="362093374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83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9B636-F28C-A627-EDC1-A0B8A2E52ADF}"/>
              </a:ext>
            </a:extLst>
          </p:cNvPr>
          <p:cNvSpPr>
            <a:spLocks noGrp="1"/>
          </p:cNvSpPr>
          <p:nvPr>
            <p:ph type="title"/>
          </p:nvPr>
        </p:nvSpPr>
        <p:spPr>
          <a:xfrm>
            <a:off x="1389278" y="1233241"/>
            <a:ext cx="3240506" cy="4064628"/>
          </a:xfrm>
        </p:spPr>
        <p:txBody>
          <a:bodyPr>
            <a:normAutofit/>
          </a:bodyPr>
          <a:lstStyle/>
          <a:p>
            <a:r>
              <a:rPr lang="en-US">
                <a:solidFill>
                  <a:srgbClr val="FFFFFF"/>
                </a:solidFill>
              </a:rPr>
              <a:t>Your AD Risk Profile: What To Screen For</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
            <a:extLst>
              <a:ext uri="{FF2B5EF4-FFF2-40B4-BE49-F238E27FC236}">
                <a16:creationId xmlns:a16="http://schemas.microsoft.com/office/drawing/2014/main" id="{2E5D5E82-E01B-C352-316B-50A98142EB8F}"/>
              </a:ext>
            </a:extLst>
          </p:cNvPr>
          <p:cNvSpPr>
            <a:spLocks noGrp="1"/>
          </p:cNvSpPr>
          <p:nvPr>
            <p:ph idx="1"/>
          </p:nvPr>
        </p:nvSpPr>
        <p:spPr>
          <a:xfrm>
            <a:off x="6096000" y="820880"/>
            <a:ext cx="5257799" cy="4889350"/>
          </a:xfrm>
        </p:spPr>
        <p:txBody>
          <a:bodyPr anchor="t">
            <a:normAutofit lnSpcReduction="10000"/>
          </a:bodyPr>
          <a:lstStyle/>
          <a:p>
            <a:r>
              <a:rPr lang="en-US" dirty="0"/>
              <a:t>Amyloid Protein</a:t>
            </a:r>
          </a:p>
          <a:p>
            <a:pPr marL="0" indent="0">
              <a:buNone/>
            </a:pPr>
            <a:endParaRPr lang="en-US" dirty="0"/>
          </a:p>
          <a:p>
            <a:r>
              <a:rPr lang="en-US" dirty="0"/>
              <a:t>P-Tau Protein</a:t>
            </a:r>
          </a:p>
          <a:p>
            <a:pPr marL="0" indent="0">
              <a:buNone/>
            </a:pPr>
            <a:endParaRPr lang="en-US" dirty="0"/>
          </a:p>
          <a:p>
            <a:r>
              <a:rPr lang="en-US" dirty="0"/>
              <a:t>APOE genotype</a:t>
            </a:r>
          </a:p>
          <a:p>
            <a:pPr marL="0" indent="0">
              <a:buNone/>
            </a:pPr>
            <a:endParaRPr lang="en-US" dirty="0"/>
          </a:p>
          <a:p>
            <a:r>
              <a:rPr lang="en-US" dirty="0"/>
              <a:t>Baseline Memory Test</a:t>
            </a:r>
          </a:p>
          <a:p>
            <a:pPr marL="0" indent="0">
              <a:buNone/>
            </a:pPr>
            <a:endParaRPr lang="en-US" dirty="0"/>
          </a:p>
          <a:p>
            <a:r>
              <a:rPr lang="en-US" dirty="0"/>
              <a:t>Re-screen for Amyloid and P-Tau proteins and memory testing yearly or every 2 years. </a:t>
            </a:r>
          </a:p>
        </p:txBody>
      </p:sp>
      <p:sp>
        <p:nvSpPr>
          <p:cNvPr id="24"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01046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21311</TotalTime>
  <Words>1000</Words>
  <Application>Microsoft Office PowerPoint</Application>
  <PresentationFormat>Widescreen</PresentationFormat>
  <Paragraphs>227</Paragraphs>
  <Slides>34</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Alzheimer’s Disease:  Research Opportunities for ALL </vt:lpstr>
      <vt:lpstr>What is Dementia?</vt:lpstr>
      <vt:lpstr>What Are the Risk Factors for Dementia?</vt:lpstr>
      <vt:lpstr>Alzheimer’s Disease: The Most Common Type of Dementia</vt:lpstr>
      <vt:lpstr>What is New in Alzheimer’s Disease Research?</vt:lpstr>
      <vt:lpstr>FDA APPROVED DISEASE-MODIFYING TREATMENTS </vt:lpstr>
      <vt:lpstr>CAN WE SCREEN FOR AD &amp; TREAT IT BEFORE SYMPTOMS START? </vt:lpstr>
      <vt:lpstr>ALZHEIMER’S DISEASE PREVENTION STUDIES</vt:lpstr>
      <vt:lpstr>Your AD Risk Profile: What To Screen For</vt:lpstr>
      <vt:lpstr>Alzheimer’s and Minorities</vt:lpstr>
      <vt:lpstr>  US-FDA: Clinical Trials Conducted in USA (2015-2019)  </vt:lpstr>
      <vt:lpstr>Why Minorities Are Important in Clinical Research</vt:lpstr>
      <vt:lpstr>Possible Barriers </vt:lpstr>
      <vt:lpstr>Our Goals</vt:lpstr>
      <vt:lpstr>WHAT ARE WE DOING TO HELP</vt:lpstr>
      <vt:lpstr>Where Can I Get A Memory Screening Test?</vt:lpstr>
      <vt:lpstr>Conclusion</vt:lpstr>
      <vt:lpstr>Conclusion</vt:lpstr>
      <vt:lpstr> Enfermedad de Alzheimer: Oportunidades de Investigacion Clinica Para TODOS </vt:lpstr>
      <vt:lpstr>QUE ES DEMENCIA?</vt:lpstr>
      <vt:lpstr>Factores de Riesgo Para Demencia</vt:lpstr>
      <vt:lpstr>Enfermedad de Alzheimer:  La Demencia Mas Comun</vt:lpstr>
      <vt:lpstr>Que Hay de Nuevo en la Investigacion de Enfermedad de Alzheimer?</vt:lpstr>
      <vt:lpstr>Nuevas Medicinas Aprobadas por FDA:</vt:lpstr>
      <vt:lpstr>Mecanismos Bajo Investigacion Clinica:</vt:lpstr>
      <vt:lpstr>Perfil de Riesgo para EA</vt:lpstr>
      <vt:lpstr>Alzheimer en las Minorias</vt:lpstr>
      <vt:lpstr>Reporte de Estudios Clinicos en EU 2015-2019  (Administracion de Drogas y Alimentos)</vt:lpstr>
      <vt:lpstr>Importancia de las Minorias en Investigacion Clinica</vt:lpstr>
      <vt:lpstr>Posibles Barreras</vt:lpstr>
      <vt:lpstr>Metas de K2 Medical Research: </vt:lpstr>
      <vt:lpstr>EN K2 MEDICAL RESEARCH:</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  Diagnosis and Research Opportunities for ALL</dc:title>
  <dc:creator>DR. Sheila Baez-Torres</dc:creator>
  <cp:lastModifiedBy>Sheila Baez-Torres</cp:lastModifiedBy>
  <cp:revision>73</cp:revision>
  <cp:lastPrinted>2022-07-18T19:13:43Z</cp:lastPrinted>
  <dcterms:created xsi:type="dcterms:W3CDTF">2022-07-06T12:08:03Z</dcterms:created>
  <dcterms:modified xsi:type="dcterms:W3CDTF">2023-06-23T14:19:45Z</dcterms:modified>
</cp:coreProperties>
</file>