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308" r:id="rId5"/>
    <p:sldId id="299" r:id="rId6"/>
    <p:sldId id="258" r:id="rId7"/>
    <p:sldId id="300" r:id="rId8"/>
    <p:sldId id="291" r:id="rId9"/>
    <p:sldId id="286" r:id="rId10"/>
    <p:sldId id="262" r:id="rId11"/>
    <p:sldId id="264" r:id="rId12"/>
    <p:sldId id="309" r:id="rId13"/>
    <p:sldId id="289" r:id="rId14"/>
    <p:sldId id="288" r:id="rId15"/>
    <p:sldId id="30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C24CA-92AF-41AA-8060-EC6094A88002}" v="8" dt="2023-10-06T13:22:22.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autoAdjust="0"/>
  </p:normalViewPr>
  <p:slideViewPr>
    <p:cSldViewPr snapToGrid="0">
      <p:cViewPr varScale="1">
        <p:scale>
          <a:sx n="64" d="100"/>
          <a:sy n="64" d="100"/>
        </p:scale>
        <p:origin x="90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p:scale>
          <a:sx n="100" d="100"/>
          <a:sy n="100" d="100"/>
        </p:scale>
        <p:origin x="2400" y="-6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BF4B6-74B1-436D-AE6E-8E9DC17C4AC7}" type="doc">
      <dgm:prSet loTypeId="urn:microsoft.com/office/officeart/2005/8/layout/hChevron3" loCatId="process" qsTypeId="urn:microsoft.com/office/officeart/2005/8/quickstyle/simple1" qsCatId="simple" csTypeId="urn:microsoft.com/office/officeart/2005/8/colors/accent1_2" csCatId="accent1" phldr="1"/>
      <dgm:spPr/>
    </dgm:pt>
    <dgm:pt modelId="{D70BEE9C-CE00-4667-ADDF-9233C3446E8E}">
      <dgm:prSet phldrT="[Text]" phldr="0"/>
      <dgm:spPr/>
      <dgm:t>
        <a:bodyPr/>
        <a:lstStyle/>
        <a:p>
          <a:r>
            <a:rPr lang="en-US" dirty="0">
              <a:latin typeface="Gill Sans Nova"/>
            </a:rPr>
            <a:t>April</a:t>
          </a:r>
          <a:endParaRPr lang="en-US" dirty="0"/>
        </a:p>
      </dgm:t>
    </dgm:pt>
    <dgm:pt modelId="{5E7CD51C-A12D-43CD-BFF8-19F447682075}" type="parTrans" cxnId="{4373DADF-9003-4DC4-8C64-57151783EDA3}">
      <dgm:prSet/>
      <dgm:spPr/>
    </dgm:pt>
    <dgm:pt modelId="{988289CF-E62F-445E-9D83-D1E34280FF18}" type="sibTrans" cxnId="{4373DADF-9003-4DC4-8C64-57151783EDA3}">
      <dgm:prSet/>
      <dgm:spPr/>
    </dgm:pt>
    <dgm:pt modelId="{055A7150-B91A-49CE-8631-84DBE768D76E}">
      <dgm:prSet phldrT="[Text]" phldr="0"/>
      <dgm:spPr/>
      <dgm:t>
        <a:bodyPr/>
        <a:lstStyle/>
        <a:p>
          <a:pPr rtl="0"/>
          <a:r>
            <a:rPr lang="en-US" dirty="0">
              <a:latin typeface="Gill Sans Nova"/>
            </a:rPr>
            <a:t>May </a:t>
          </a:r>
          <a:endParaRPr lang="en-US" dirty="0"/>
        </a:p>
      </dgm:t>
    </dgm:pt>
    <dgm:pt modelId="{0E9A8A60-F71F-4A74-94A3-693D5337E77E}" type="parTrans" cxnId="{0AEC2998-B6CF-414B-B064-06CAFC15D1DA}">
      <dgm:prSet/>
      <dgm:spPr/>
    </dgm:pt>
    <dgm:pt modelId="{D7F83C83-33BA-4B1E-97EB-E80D70673564}" type="sibTrans" cxnId="{0AEC2998-B6CF-414B-B064-06CAFC15D1DA}">
      <dgm:prSet/>
      <dgm:spPr/>
    </dgm:pt>
    <dgm:pt modelId="{DCA30A9F-7469-444A-BFF5-6C2E364CCF49}">
      <dgm:prSet phldrT="[Text]" phldr="0"/>
      <dgm:spPr/>
      <dgm:t>
        <a:bodyPr/>
        <a:lstStyle/>
        <a:p>
          <a:r>
            <a:rPr lang="en-US" dirty="0">
              <a:latin typeface="Gill Sans Nova"/>
            </a:rPr>
            <a:t>June</a:t>
          </a:r>
          <a:endParaRPr lang="en-US" dirty="0"/>
        </a:p>
      </dgm:t>
    </dgm:pt>
    <dgm:pt modelId="{68364FCD-330F-4622-BD94-C20B974D372E}" type="parTrans" cxnId="{2F778D3B-77AB-4EB9-B270-09D18CE3CB15}">
      <dgm:prSet/>
      <dgm:spPr/>
    </dgm:pt>
    <dgm:pt modelId="{F0DE30C3-68A1-4FF0-9B61-3367C703B2CF}" type="sibTrans" cxnId="{2F778D3B-77AB-4EB9-B270-09D18CE3CB15}">
      <dgm:prSet/>
      <dgm:spPr/>
    </dgm:pt>
    <dgm:pt modelId="{B42991E8-E720-4D33-85C9-CA41A1C7CC70}">
      <dgm:prSet phldr="0"/>
      <dgm:spPr/>
      <dgm:t>
        <a:bodyPr/>
        <a:lstStyle/>
        <a:p>
          <a:r>
            <a:rPr lang="en-US" dirty="0">
              <a:latin typeface="Gill Sans Nova"/>
            </a:rPr>
            <a:t>Aug</a:t>
          </a:r>
        </a:p>
      </dgm:t>
    </dgm:pt>
    <dgm:pt modelId="{A11CB002-80AE-4A9F-9F2B-A9E897903974}" type="parTrans" cxnId="{E7CA93B0-29C8-4ED9-B494-8A5871034EF3}">
      <dgm:prSet/>
      <dgm:spPr/>
    </dgm:pt>
    <dgm:pt modelId="{E739B057-E605-431F-83D7-41280EF67904}" type="sibTrans" cxnId="{E7CA93B0-29C8-4ED9-B494-8A5871034EF3}">
      <dgm:prSet/>
      <dgm:spPr/>
    </dgm:pt>
    <dgm:pt modelId="{A3F0CD3E-7196-4BDA-B805-170F8A054533}">
      <dgm:prSet phldr="0"/>
      <dgm:spPr/>
      <dgm:t>
        <a:bodyPr/>
        <a:lstStyle/>
        <a:p>
          <a:pPr rtl="0"/>
          <a:r>
            <a:rPr lang="en-US" dirty="0">
              <a:latin typeface="Gill Sans Nova"/>
            </a:rPr>
            <a:t>July</a:t>
          </a:r>
        </a:p>
      </dgm:t>
    </dgm:pt>
    <dgm:pt modelId="{39D896F3-597E-4E30-AD0C-3E936ED67354}" type="parTrans" cxnId="{0ADD358B-E729-4BC0-9411-F8B31A22F1D6}">
      <dgm:prSet/>
      <dgm:spPr/>
    </dgm:pt>
    <dgm:pt modelId="{CB053D0D-3581-4A18-B827-D4B3587ABED5}" type="sibTrans" cxnId="{0ADD358B-E729-4BC0-9411-F8B31A22F1D6}">
      <dgm:prSet/>
      <dgm:spPr/>
    </dgm:pt>
    <dgm:pt modelId="{41E919E0-7BB6-4DB0-8F88-A7E324B155B8}">
      <dgm:prSet phldr="0"/>
      <dgm:spPr/>
      <dgm:t>
        <a:bodyPr/>
        <a:lstStyle/>
        <a:p>
          <a:r>
            <a:rPr lang="en-US" dirty="0">
              <a:latin typeface="Gill Sans Nova"/>
            </a:rPr>
            <a:t>Sept-Dec</a:t>
          </a:r>
        </a:p>
      </dgm:t>
    </dgm:pt>
    <dgm:pt modelId="{437E6A16-EF22-48D9-9105-1927D5742175}" type="parTrans" cxnId="{FE47B617-6144-4157-AEF6-B8164D2D7CD5}">
      <dgm:prSet/>
      <dgm:spPr/>
    </dgm:pt>
    <dgm:pt modelId="{A26C050F-C1F5-4162-9F68-85CB95D89CCD}" type="sibTrans" cxnId="{FE47B617-6144-4157-AEF6-B8164D2D7CD5}">
      <dgm:prSet/>
      <dgm:spPr/>
    </dgm:pt>
    <dgm:pt modelId="{45CDDA12-F4A2-4E3E-BB31-AF2B656E0B41}" type="pres">
      <dgm:prSet presAssocID="{50EBF4B6-74B1-436D-AE6E-8E9DC17C4AC7}" presName="Name0" presStyleCnt="0">
        <dgm:presLayoutVars>
          <dgm:dir/>
          <dgm:resizeHandles val="exact"/>
        </dgm:presLayoutVars>
      </dgm:prSet>
      <dgm:spPr/>
    </dgm:pt>
    <dgm:pt modelId="{F72435C0-3DE5-4F2F-A1F3-BCB200A6E625}" type="pres">
      <dgm:prSet presAssocID="{D70BEE9C-CE00-4667-ADDF-9233C3446E8E}" presName="parTxOnly" presStyleLbl="node1" presStyleIdx="0" presStyleCnt="6">
        <dgm:presLayoutVars>
          <dgm:bulletEnabled val="1"/>
        </dgm:presLayoutVars>
      </dgm:prSet>
      <dgm:spPr/>
    </dgm:pt>
    <dgm:pt modelId="{FF68D228-EC08-4077-9211-76337D668BC4}" type="pres">
      <dgm:prSet presAssocID="{988289CF-E62F-445E-9D83-D1E34280FF18}" presName="parSpace" presStyleCnt="0"/>
      <dgm:spPr/>
    </dgm:pt>
    <dgm:pt modelId="{9A5F1CCB-45FE-4798-94D5-577946DCCF55}" type="pres">
      <dgm:prSet presAssocID="{055A7150-B91A-49CE-8631-84DBE768D76E}" presName="parTxOnly" presStyleLbl="node1" presStyleIdx="1" presStyleCnt="6">
        <dgm:presLayoutVars>
          <dgm:bulletEnabled val="1"/>
        </dgm:presLayoutVars>
      </dgm:prSet>
      <dgm:spPr/>
    </dgm:pt>
    <dgm:pt modelId="{A369BCC9-4AF3-4135-BA4D-F1676BC97019}" type="pres">
      <dgm:prSet presAssocID="{D7F83C83-33BA-4B1E-97EB-E80D70673564}" presName="parSpace" presStyleCnt="0"/>
      <dgm:spPr/>
    </dgm:pt>
    <dgm:pt modelId="{7136CF97-CDEE-4C3B-9E74-9C1456D77B1F}" type="pres">
      <dgm:prSet presAssocID="{DCA30A9F-7469-444A-BFF5-6C2E364CCF49}" presName="parTxOnly" presStyleLbl="node1" presStyleIdx="2" presStyleCnt="6">
        <dgm:presLayoutVars>
          <dgm:bulletEnabled val="1"/>
        </dgm:presLayoutVars>
      </dgm:prSet>
      <dgm:spPr/>
    </dgm:pt>
    <dgm:pt modelId="{8ED9799F-C67F-4BE2-B2CE-3A28EE98FF20}" type="pres">
      <dgm:prSet presAssocID="{F0DE30C3-68A1-4FF0-9B61-3367C703B2CF}" presName="parSpace" presStyleCnt="0"/>
      <dgm:spPr/>
    </dgm:pt>
    <dgm:pt modelId="{ED0BB9C8-5752-48CA-B9A7-94B81925B728}" type="pres">
      <dgm:prSet presAssocID="{A3F0CD3E-7196-4BDA-B805-170F8A054533}" presName="parTxOnly" presStyleLbl="node1" presStyleIdx="3" presStyleCnt="6">
        <dgm:presLayoutVars>
          <dgm:bulletEnabled val="1"/>
        </dgm:presLayoutVars>
      </dgm:prSet>
      <dgm:spPr/>
    </dgm:pt>
    <dgm:pt modelId="{E844C2E3-B8F1-4CCD-9DB2-A790F54EFB83}" type="pres">
      <dgm:prSet presAssocID="{CB053D0D-3581-4A18-B827-D4B3587ABED5}" presName="parSpace" presStyleCnt="0"/>
      <dgm:spPr/>
    </dgm:pt>
    <dgm:pt modelId="{BC47E5D1-A445-4AB6-9EEA-7CCCA6AF54EA}" type="pres">
      <dgm:prSet presAssocID="{B42991E8-E720-4D33-85C9-CA41A1C7CC70}" presName="parTxOnly" presStyleLbl="node1" presStyleIdx="4" presStyleCnt="6">
        <dgm:presLayoutVars>
          <dgm:bulletEnabled val="1"/>
        </dgm:presLayoutVars>
      </dgm:prSet>
      <dgm:spPr/>
    </dgm:pt>
    <dgm:pt modelId="{70ABA757-B2E0-472B-B888-9FFD58B06005}" type="pres">
      <dgm:prSet presAssocID="{E739B057-E605-431F-83D7-41280EF67904}" presName="parSpace" presStyleCnt="0"/>
      <dgm:spPr/>
    </dgm:pt>
    <dgm:pt modelId="{329CD70D-616A-49CF-806F-EEB622A93374}" type="pres">
      <dgm:prSet presAssocID="{41E919E0-7BB6-4DB0-8F88-A7E324B155B8}" presName="parTxOnly" presStyleLbl="node1" presStyleIdx="5" presStyleCnt="6">
        <dgm:presLayoutVars>
          <dgm:bulletEnabled val="1"/>
        </dgm:presLayoutVars>
      </dgm:prSet>
      <dgm:spPr/>
    </dgm:pt>
  </dgm:ptLst>
  <dgm:cxnLst>
    <dgm:cxn modelId="{A9C2B203-FB1C-4ABA-A85E-9A069C4856F2}" type="presOf" srcId="{DCA30A9F-7469-444A-BFF5-6C2E364CCF49}" destId="{7136CF97-CDEE-4C3B-9E74-9C1456D77B1F}" srcOrd="0" destOrd="0" presId="urn:microsoft.com/office/officeart/2005/8/layout/hChevron3"/>
    <dgm:cxn modelId="{4A0C0A0A-C42B-443F-9308-AA82EF9CDCA6}" type="presOf" srcId="{D70BEE9C-CE00-4667-ADDF-9233C3446E8E}" destId="{F72435C0-3DE5-4F2F-A1F3-BCB200A6E625}" srcOrd="0" destOrd="0" presId="urn:microsoft.com/office/officeart/2005/8/layout/hChevron3"/>
    <dgm:cxn modelId="{FE47B617-6144-4157-AEF6-B8164D2D7CD5}" srcId="{50EBF4B6-74B1-436D-AE6E-8E9DC17C4AC7}" destId="{41E919E0-7BB6-4DB0-8F88-A7E324B155B8}" srcOrd="5" destOrd="0" parTransId="{437E6A16-EF22-48D9-9105-1927D5742175}" sibTransId="{A26C050F-C1F5-4162-9F68-85CB95D89CCD}"/>
    <dgm:cxn modelId="{5EAEAB18-4D52-4BCA-BE87-C5F999FA4305}" type="presOf" srcId="{A3F0CD3E-7196-4BDA-B805-170F8A054533}" destId="{ED0BB9C8-5752-48CA-B9A7-94B81925B728}" srcOrd="0" destOrd="0" presId="urn:microsoft.com/office/officeart/2005/8/layout/hChevron3"/>
    <dgm:cxn modelId="{2F778D3B-77AB-4EB9-B270-09D18CE3CB15}" srcId="{50EBF4B6-74B1-436D-AE6E-8E9DC17C4AC7}" destId="{DCA30A9F-7469-444A-BFF5-6C2E364CCF49}" srcOrd="2" destOrd="0" parTransId="{68364FCD-330F-4622-BD94-C20B974D372E}" sibTransId="{F0DE30C3-68A1-4FF0-9B61-3367C703B2CF}"/>
    <dgm:cxn modelId="{5C31103E-7965-4E67-826B-6FA82A80FEEC}" type="presOf" srcId="{B42991E8-E720-4D33-85C9-CA41A1C7CC70}" destId="{BC47E5D1-A445-4AB6-9EEA-7CCCA6AF54EA}" srcOrd="0" destOrd="0" presId="urn:microsoft.com/office/officeart/2005/8/layout/hChevron3"/>
    <dgm:cxn modelId="{75FA104A-274D-4F76-97AB-A2EE78E017CB}" type="presOf" srcId="{50EBF4B6-74B1-436D-AE6E-8E9DC17C4AC7}" destId="{45CDDA12-F4A2-4E3E-BB31-AF2B656E0B41}" srcOrd="0" destOrd="0" presId="urn:microsoft.com/office/officeart/2005/8/layout/hChevron3"/>
    <dgm:cxn modelId="{0ADD358B-E729-4BC0-9411-F8B31A22F1D6}" srcId="{50EBF4B6-74B1-436D-AE6E-8E9DC17C4AC7}" destId="{A3F0CD3E-7196-4BDA-B805-170F8A054533}" srcOrd="3" destOrd="0" parTransId="{39D896F3-597E-4E30-AD0C-3E936ED67354}" sibTransId="{CB053D0D-3581-4A18-B827-D4B3587ABED5}"/>
    <dgm:cxn modelId="{E3A9B68E-A03F-422C-B89D-358DDDBD6714}" type="presOf" srcId="{055A7150-B91A-49CE-8631-84DBE768D76E}" destId="{9A5F1CCB-45FE-4798-94D5-577946DCCF55}" srcOrd="0" destOrd="0" presId="urn:microsoft.com/office/officeart/2005/8/layout/hChevron3"/>
    <dgm:cxn modelId="{340DDE93-4E6B-49A7-BCF3-5A15A6911BF8}" type="presOf" srcId="{41E919E0-7BB6-4DB0-8F88-A7E324B155B8}" destId="{329CD70D-616A-49CF-806F-EEB622A93374}" srcOrd="0" destOrd="0" presId="urn:microsoft.com/office/officeart/2005/8/layout/hChevron3"/>
    <dgm:cxn modelId="{0AEC2998-B6CF-414B-B064-06CAFC15D1DA}" srcId="{50EBF4B6-74B1-436D-AE6E-8E9DC17C4AC7}" destId="{055A7150-B91A-49CE-8631-84DBE768D76E}" srcOrd="1" destOrd="0" parTransId="{0E9A8A60-F71F-4A74-94A3-693D5337E77E}" sibTransId="{D7F83C83-33BA-4B1E-97EB-E80D70673564}"/>
    <dgm:cxn modelId="{E7CA93B0-29C8-4ED9-B494-8A5871034EF3}" srcId="{50EBF4B6-74B1-436D-AE6E-8E9DC17C4AC7}" destId="{B42991E8-E720-4D33-85C9-CA41A1C7CC70}" srcOrd="4" destOrd="0" parTransId="{A11CB002-80AE-4A9F-9F2B-A9E897903974}" sibTransId="{E739B057-E605-431F-83D7-41280EF67904}"/>
    <dgm:cxn modelId="{4373DADF-9003-4DC4-8C64-57151783EDA3}" srcId="{50EBF4B6-74B1-436D-AE6E-8E9DC17C4AC7}" destId="{D70BEE9C-CE00-4667-ADDF-9233C3446E8E}" srcOrd="0" destOrd="0" parTransId="{5E7CD51C-A12D-43CD-BFF8-19F447682075}" sibTransId="{988289CF-E62F-445E-9D83-D1E34280FF18}"/>
    <dgm:cxn modelId="{07304317-AC44-401D-AF6C-3B6D94B61374}" type="presParOf" srcId="{45CDDA12-F4A2-4E3E-BB31-AF2B656E0B41}" destId="{F72435C0-3DE5-4F2F-A1F3-BCB200A6E625}" srcOrd="0" destOrd="0" presId="urn:microsoft.com/office/officeart/2005/8/layout/hChevron3"/>
    <dgm:cxn modelId="{04E64824-9918-4A45-8256-8529C61ADA3A}" type="presParOf" srcId="{45CDDA12-F4A2-4E3E-BB31-AF2B656E0B41}" destId="{FF68D228-EC08-4077-9211-76337D668BC4}" srcOrd="1" destOrd="0" presId="urn:microsoft.com/office/officeart/2005/8/layout/hChevron3"/>
    <dgm:cxn modelId="{7C4B0333-C520-4FD9-A4B4-4F85E2FF5BFB}" type="presParOf" srcId="{45CDDA12-F4A2-4E3E-BB31-AF2B656E0B41}" destId="{9A5F1CCB-45FE-4798-94D5-577946DCCF55}" srcOrd="2" destOrd="0" presId="urn:microsoft.com/office/officeart/2005/8/layout/hChevron3"/>
    <dgm:cxn modelId="{F96C4F81-23FF-4842-B5B1-59FDA7853D74}" type="presParOf" srcId="{45CDDA12-F4A2-4E3E-BB31-AF2B656E0B41}" destId="{A369BCC9-4AF3-4135-BA4D-F1676BC97019}" srcOrd="3" destOrd="0" presId="urn:microsoft.com/office/officeart/2005/8/layout/hChevron3"/>
    <dgm:cxn modelId="{5ECCB04C-5F3F-4529-9C3B-B8643FC532E9}" type="presParOf" srcId="{45CDDA12-F4A2-4E3E-BB31-AF2B656E0B41}" destId="{7136CF97-CDEE-4C3B-9E74-9C1456D77B1F}" srcOrd="4" destOrd="0" presId="urn:microsoft.com/office/officeart/2005/8/layout/hChevron3"/>
    <dgm:cxn modelId="{98410D15-4DC1-42B1-91BC-3F8FADCB0515}" type="presParOf" srcId="{45CDDA12-F4A2-4E3E-BB31-AF2B656E0B41}" destId="{8ED9799F-C67F-4BE2-B2CE-3A28EE98FF20}" srcOrd="5" destOrd="0" presId="urn:microsoft.com/office/officeart/2005/8/layout/hChevron3"/>
    <dgm:cxn modelId="{A990E53F-CA16-422D-AB53-DCAB7D9FFB37}" type="presParOf" srcId="{45CDDA12-F4A2-4E3E-BB31-AF2B656E0B41}" destId="{ED0BB9C8-5752-48CA-B9A7-94B81925B728}" srcOrd="6" destOrd="0" presId="urn:microsoft.com/office/officeart/2005/8/layout/hChevron3"/>
    <dgm:cxn modelId="{321AFFAD-9777-4F7F-80CC-7537D383176F}" type="presParOf" srcId="{45CDDA12-F4A2-4E3E-BB31-AF2B656E0B41}" destId="{E844C2E3-B8F1-4CCD-9DB2-A790F54EFB83}" srcOrd="7" destOrd="0" presId="urn:microsoft.com/office/officeart/2005/8/layout/hChevron3"/>
    <dgm:cxn modelId="{CF400065-38A0-4202-B302-245CBD7AE839}" type="presParOf" srcId="{45CDDA12-F4A2-4E3E-BB31-AF2B656E0B41}" destId="{BC47E5D1-A445-4AB6-9EEA-7CCCA6AF54EA}" srcOrd="8" destOrd="0" presId="urn:microsoft.com/office/officeart/2005/8/layout/hChevron3"/>
    <dgm:cxn modelId="{2AE7B980-E2EB-4B2E-AD36-A1E7D4E3D834}" type="presParOf" srcId="{45CDDA12-F4A2-4E3E-BB31-AF2B656E0B41}" destId="{70ABA757-B2E0-472B-B888-9FFD58B06005}" srcOrd="9" destOrd="0" presId="urn:microsoft.com/office/officeart/2005/8/layout/hChevron3"/>
    <dgm:cxn modelId="{66E4F5E4-64DD-4E30-8945-B0E9C1E4908A}" type="presParOf" srcId="{45CDDA12-F4A2-4E3E-BB31-AF2B656E0B41}" destId="{329CD70D-616A-49CF-806F-EEB622A93374}"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F6D03F-88E9-4899-9A69-16CF5AFD293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8AEF01C-2979-4F81-B6CF-89466B294803}">
      <dgm:prSet phldrT="[Text]" phldr="0"/>
      <dgm:spPr/>
      <dgm:t>
        <a:bodyPr/>
        <a:lstStyle/>
        <a:p>
          <a:pPr rtl="0"/>
          <a:r>
            <a:rPr lang="en-US" dirty="0">
              <a:latin typeface="Gill Sans Nova"/>
            </a:rPr>
            <a:t>Legislative Session:</a:t>
          </a:r>
          <a:endParaRPr lang="en-US" dirty="0"/>
        </a:p>
      </dgm:t>
    </dgm:pt>
    <dgm:pt modelId="{D3CBDE1C-F1A3-4C15-A551-C745D1A8AF51}" type="parTrans" cxnId="{6D2F7C30-E589-4700-9A40-FBCCF90BAC1A}">
      <dgm:prSet/>
      <dgm:spPr/>
      <dgm:t>
        <a:bodyPr/>
        <a:lstStyle/>
        <a:p>
          <a:endParaRPr lang="en-US"/>
        </a:p>
      </dgm:t>
    </dgm:pt>
    <dgm:pt modelId="{38195431-6813-44D9-89ED-1D06DE40E8B0}" type="sibTrans" cxnId="{6D2F7C30-E589-4700-9A40-FBCCF90BAC1A}">
      <dgm:prSet/>
      <dgm:spPr/>
      <dgm:t>
        <a:bodyPr/>
        <a:lstStyle/>
        <a:p>
          <a:endParaRPr lang="en-US"/>
        </a:p>
      </dgm:t>
    </dgm:pt>
    <dgm:pt modelId="{D9E6FCF0-81EA-4889-AD41-15B2DFCE4199}" type="pres">
      <dgm:prSet presAssocID="{24F6D03F-88E9-4899-9A69-16CF5AFD2936}" presName="linear" presStyleCnt="0">
        <dgm:presLayoutVars>
          <dgm:animLvl val="lvl"/>
          <dgm:resizeHandles val="exact"/>
        </dgm:presLayoutVars>
      </dgm:prSet>
      <dgm:spPr/>
    </dgm:pt>
    <dgm:pt modelId="{FCA4E827-6B63-4D69-B01A-2C02AACFDD96}" type="pres">
      <dgm:prSet presAssocID="{78AEF01C-2979-4F81-B6CF-89466B294803}" presName="parentText" presStyleLbl="node1" presStyleIdx="0" presStyleCnt="1">
        <dgm:presLayoutVars>
          <dgm:chMax val="0"/>
          <dgm:bulletEnabled val="1"/>
        </dgm:presLayoutVars>
      </dgm:prSet>
      <dgm:spPr/>
    </dgm:pt>
  </dgm:ptLst>
  <dgm:cxnLst>
    <dgm:cxn modelId="{5D75000E-C9F1-471C-B40C-C8681F08724C}" type="presOf" srcId="{24F6D03F-88E9-4899-9A69-16CF5AFD2936}" destId="{D9E6FCF0-81EA-4889-AD41-15B2DFCE4199}" srcOrd="0" destOrd="0" presId="urn:microsoft.com/office/officeart/2005/8/layout/vList2"/>
    <dgm:cxn modelId="{6D2F7C30-E589-4700-9A40-FBCCF90BAC1A}" srcId="{24F6D03F-88E9-4899-9A69-16CF5AFD2936}" destId="{78AEF01C-2979-4F81-B6CF-89466B294803}" srcOrd="0" destOrd="0" parTransId="{D3CBDE1C-F1A3-4C15-A551-C745D1A8AF51}" sibTransId="{38195431-6813-44D9-89ED-1D06DE40E8B0}"/>
    <dgm:cxn modelId="{D9A189D5-CD44-4E92-A160-96384F7FD242}" type="presOf" srcId="{78AEF01C-2979-4F81-B6CF-89466B294803}" destId="{FCA4E827-6B63-4D69-B01A-2C02AACFDD96}" srcOrd="0" destOrd="0" presId="urn:microsoft.com/office/officeart/2005/8/layout/vList2"/>
    <dgm:cxn modelId="{52943A62-0EEE-4B9C-90A6-F729C6662CBA}" type="presParOf" srcId="{D9E6FCF0-81EA-4889-AD41-15B2DFCE4199}" destId="{FCA4E827-6B63-4D69-B01A-2C02AACFDD96}"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0794D4-B782-40CF-8EA8-37441B52338A}" type="doc">
      <dgm:prSet loTypeId="urn:microsoft.com/office/officeart/2005/8/layout/process1" loCatId="process" qsTypeId="urn:microsoft.com/office/officeart/2005/8/quickstyle/simple1" qsCatId="simple" csTypeId="urn:microsoft.com/office/officeart/2005/8/colors/accent1_2" csCatId="accent1" phldr="1"/>
      <dgm:spPr/>
    </dgm:pt>
    <dgm:pt modelId="{B6D44E52-C300-4CD6-88CF-AB31E9C9BE9D}">
      <dgm:prSet phldrT="[Text]" phldr="0"/>
      <dgm:spPr/>
      <dgm:t>
        <a:bodyPr/>
        <a:lstStyle/>
        <a:p>
          <a:r>
            <a:rPr lang="en-US" dirty="0">
              <a:latin typeface="Gill Sans Nova"/>
            </a:rPr>
            <a:t>January</a:t>
          </a:r>
          <a:endParaRPr lang="en-US" dirty="0"/>
        </a:p>
      </dgm:t>
    </dgm:pt>
    <dgm:pt modelId="{F1EDE98C-BEE0-4CBF-A7C4-40BB076652EF}" type="parTrans" cxnId="{7E82ECBC-0F89-400D-836D-9EE3B41C6D07}">
      <dgm:prSet/>
      <dgm:spPr/>
    </dgm:pt>
    <dgm:pt modelId="{38D5222B-1FE2-4851-937F-5978286F62B7}" type="sibTrans" cxnId="{7E82ECBC-0F89-400D-836D-9EE3B41C6D07}">
      <dgm:prSet/>
      <dgm:spPr/>
      <dgm:t>
        <a:bodyPr/>
        <a:lstStyle/>
        <a:p>
          <a:endParaRPr lang="en-US"/>
        </a:p>
      </dgm:t>
    </dgm:pt>
    <dgm:pt modelId="{6AE177F1-5B33-4D2A-9DEF-91949743EEBE}">
      <dgm:prSet phldrT="[Text]" phldr="0"/>
      <dgm:spPr/>
      <dgm:t>
        <a:bodyPr/>
        <a:lstStyle/>
        <a:p>
          <a:r>
            <a:rPr lang="en-US" dirty="0">
              <a:latin typeface="Gill Sans Nova"/>
            </a:rPr>
            <a:t>April</a:t>
          </a:r>
          <a:endParaRPr lang="en-US" dirty="0"/>
        </a:p>
      </dgm:t>
    </dgm:pt>
    <dgm:pt modelId="{96B76751-66AD-4393-9F1C-0072A1384BB2}" type="parTrans" cxnId="{E4A343E6-55B7-4196-A56F-C61F70A975EF}">
      <dgm:prSet/>
      <dgm:spPr/>
    </dgm:pt>
    <dgm:pt modelId="{31754701-16F5-4275-8C22-03A8E6E30F72}" type="sibTrans" cxnId="{E4A343E6-55B7-4196-A56F-C61F70A975EF}">
      <dgm:prSet/>
      <dgm:spPr/>
      <dgm:t>
        <a:bodyPr/>
        <a:lstStyle/>
        <a:p>
          <a:endParaRPr lang="en-US"/>
        </a:p>
      </dgm:t>
    </dgm:pt>
    <dgm:pt modelId="{1CBA74ED-50C8-419B-9927-9A8C0513185C}" type="pres">
      <dgm:prSet presAssocID="{890794D4-B782-40CF-8EA8-37441B52338A}" presName="Name0" presStyleCnt="0">
        <dgm:presLayoutVars>
          <dgm:dir/>
          <dgm:resizeHandles val="exact"/>
        </dgm:presLayoutVars>
      </dgm:prSet>
      <dgm:spPr/>
    </dgm:pt>
    <dgm:pt modelId="{890C6453-FB7E-41F5-88B6-85073D3D8FEA}" type="pres">
      <dgm:prSet presAssocID="{B6D44E52-C300-4CD6-88CF-AB31E9C9BE9D}" presName="node" presStyleLbl="node1" presStyleIdx="0" presStyleCnt="2">
        <dgm:presLayoutVars>
          <dgm:bulletEnabled val="1"/>
        </dgm:presLayoutVars>
      </dgm:prSet>
      <dgm:spPr/>
    </dgm:pt>
    <dgm:pt modelId="{30A69CD8-6F40-45CF-B845-9C951281CF65}" type="pres">
      <dgm:prSet presAssocID="{38D5222B-1FE2-4851-937F-5978286F62B7}" presName="sibTrans" presStyleLbl="sibTrans2D1" presStyleIdx="0" presStyleCnt="1"/>
      <dgm:spPr/>
    </dgm:pt>
    <dgm:pt modelId="{922FFF14-B367-4B95-A30B-08474D9CE0E5}" type="pres">
      <dgm:prSet presAssocID="{38D5222B-1FE2-4851-937F-5978286F62B7}" presName="connectorText" presStyleLbl="sibTrans2D1" presStyleIdx="0" presStyleCnt="1"/>
      <dgm:spPr/>
    </dgm:pt>
    <dgm:pt modelId="{31A5CC90-7BFA-4E74-A970-E3FD74EFCA71}" type="pres">
      <dgm:prSet presAssocID="{6AE177F1-5B33-4D2A-9DEF-91949743EEBE}" presName="node" presStyleLbl="node1" presStyleIdx="1" presStyleCnt="2">
        <dgm:presLayoutVars>
          <dgm:bulletEnabled val="1"/>
        </dgm:presLayoutVars>
      </dgm:prSet>
      <dgm:spPr/>
    </dgm:pt>
  </dgm:ptLst>
  <dgm:cxnLst>
    <dgm:cxn modelId="{0B87371E-C4CF-4CB2-97ED-C5F2193E72E0}" type="presOf" srcId="{890794D4-B782-40CF-8EA8-37441B52338A}" destId="{1CBA74ED-50C8-419B-9927-9A8C0513185C}" srcOrd="0" destOrd="0" presId="urn:microsoft.com/office/officeart/2005/8/layout/process1"/>
    <dgm:cxn modelId="{B862F38A-C653-4E44-B45A-D6C2DF6AF2EC}" type="presOf" srcId="{B6D44E52-C300-4CD6-88CF-AB31E9C9BE9D}" destId="{890C6453-FB7E-41F5-88B6-85073D3D8FEA}" srcOrd="0" destOrd="0" presId="urn:microsoft.com/office/officeart/2005/8/layout/process1"/>
    <dgm:cxn modelId="{FBAEB3B6-DE00-476D-99D0-6317EC0F5473}" type="presOf" srcId="{38D5222B-1FE2-4851-937F-5978286F62B7}" destId="{30A69CD8-6F40-45CF-B845-9C951281CF65}" srcOrd="0" destOrd="0" presId="urn:microsoft.com/office/officeart/2005/8/layout/process1"/>
    <dgm:cxn modelId="{7E82ECBC-0F89-400D-836D-9EE3B41C6D07}" srcId="{890794D4-B782-40CF-8EA8-37441B52338A}" destId="{B6D44E52-C300-4CD6-88CF-AB31E9C9BE9D}" srcOrd="0" destOrd="0" parTransId="{F1EDE98C-BEE0-4CBF-A7C4-40BB076652EF}" sibTransId="{38D5222B-1FE2-4851-937F-5978286F62B7}"/>
    <dgm:cxn modelId="{7513CBBD-105F-4E86-928E-26EB3AAC1BEF}" type="presOf" srcId="{6AE177F1-5B33-4D2A-9DEF-91949743EEBE}" destId="{31A5CC90-7BFA-4E74-A970-E3FD74EFCA71}" srcOrd="0" destOrd="0" presId="urn:microsoft.com/office/officeart/2005/8/layout/process1"/>
    <dgm:cxn modelId="{E4A343E6-55B7-4196-A56F-C61F70A975EF}" srcId="{890794D4-B782-40CF-8EA8-37441B52338A}" destId="{6AE177F1-5B33-4D2A-9DEF-91949743EEBE}" srcOrd="1" destOrd="0" parTransId="{96B76751-66AD-4393-9F1C-0072A1384BB2}" sibTransId="{31754701-16F5-4275-8C22-03A8E6E30F72}"/>
    <dgm:cxn modelId="{E072E4ED-8F27-45D8-ADE3-6DB2FAC89958}" type="presOf" srcId="{38D5222B-1FE2-4851-937F-5978286F62B7}" destId="{922FFF14-B367-4B95-A30B-08474D9CE0E5}" srcOrd="1" destOrd="0" presId="urn:microsoft.com/office/officeart/2005/8/layout/process1"/>
    <dgm:cxn modelId="{0C8A4C9D-5327-42D3-922B-6FA6834FCA90}" type="presParOf" srcId="{1CBA74ED-50C8-419B-9927-9A8C0513185C}" destId="{890C6453-FB7E-41F5-88B6-85073D3D8FEA}" srcOrd="0" destOrd="0" presId="urn:microsoft.com/office/officeart/2005/8/layout/process1"/>
    <dgm:cxn modelId="{C2654C5C-503E-4273-BED5-08CB86DD366E}" type="presParOf" srcId="{1CBA74ED-50C8-419B-9927-9A8C0513185C}" destId="{30A69CD8-6F40-45CF-B845-9C951281CF65}" srcOrd="1" destOrd="0" presId="urn:microsoft.com/office/officeart/2005/8/layout/process1"/>
    <dgm:cxn modelId="{E19C03BF-0069-44C1-8094-BD6E33A8CD7B}" type="presParOf" srcId="{30A69CD8-6F40-45CF-B845-9C951281CF65}" destId="{922FFF14-B367-4B95-A30B-08474D9CE0E5}" srcOrd="0" destOrd="0" presId="urn:microsoft.com/office/officeart/2005/8/layout/process1"/>
    <dgm:cxn modelId="{5C740E6E-BF88-40AD-87E4-09DD435F78B9}" type="presParOf" srcId="{1CBA74ED-50C8-419B-9927-9A8C0513185C}" destId="{31A5CC90-7BFA-4E74-A970-E3FD74EFCA71}"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9D76A3-922C-4728-8878-64A4E91F933F}" type="doc">
      <dgm:prSet loTypeId="urn:microsoft.com/office/officeart/2005/8/layout/process5" loCatId="process" qsTypeId="urn:microsoft.com/office/officeart/2005/8/quickstyle/simple1" qsCatId="simple" csTypeId="urn:microsoft.com/office/officeart/2005/8/colors/accent6_4" csCatId="accent6" phldr="1"/>
      <dgm:spPr/>
      <dgm:t>
        <a:bodyPr/>
        <a:lstStyle/>
        <a:p>
          <a:endParaRPr lang="en-US"/>
        </a:p>
      </dgm:t>
    </dgm:pt>
    <dgm:pt modelId="{A4B0A819-D3CD-4A0A-879E-FF2E7A0E62F1}">
      <dgm:prSet phldrT="[Text]" phldr="0"/>
      <dgm:spPr/>
      <dgm:t>
        <a:bodyPr/>
        <a:lstStyle/>
        <a:p>
          <a:pPr rtl="0"/>
          <a:r>
            <a:rPr lang="en-US" b="1" dirty="0">
              <a:latin typeface="Gill Sans Nova"/>
            </a:rPr>
            <a:t>Convene Work Groups</a:t>
          </a:r>
          <a:endParaRPr lang="en-US" b="1" dirty="0"/>
        </a:p>
      </dgm:t>
    </dgm:pt>
    <dgm:pt modelId="{16624FBA-6C86-4523-A569-FCAC1BB7F37A}" type="parTrans" cxnId="{27322B8D-B3AC-4FA1-A9C1-0916FD4E70E2}">
      <dgm:prSet/>
      <dgm:spPr/>
      <dgm:t>
        <a:bodyPr/>
        <a:lstStyle/>
        <a:p>
          <a:endParaRPr lang="en-US"/>
        </a:p>
      </dgm:t>
    </dgm:pt>
    <dgm:pt modelId="{BB0BF6A0-6B66-44A5-AD48-8BDA022AE461}" type="sibTrans" cxnId="{27322B8D-B3AC-4FA1-A9C1-0916FD4E70E2}">
      <dgm:prSet/>
      <dgm:spPr/>
      <dgm:t>
        <a:bodyPr/>
        <a:lstStyle/>
        <a:p>
          <a:endParaRPr lang="en-US"/>
        </a:p>
      </dgm:t>
    </dgm:pt>
    <dgm:pt modelId="{8D06BFCD-2584-4968-AB0F-284DEA085881}">
      <dgm:prSet phldrT="[Text]" phldr="0"/>
      <dgm:spPr/>
      <dgm:t>
        <a:bodyPr/>
        <a:lstStyle/>
        <a:p>
          <a:pPr rtl="0"/>
          <a:r>
            <a:rPr lang="en-US" b="1" dirty="0">
              <a:latin typeface="Gill Sans Nova"/>
            </a:rPr>
            <a:t>Meet with Legislators</a:t>
          </a:r>
          <a:endParaRPr lang="en-US" b="1" dirty="0"/>
        </a:p>
      </dgm:t>
    </dgm:pt>
    <dgm:pt modelId="{F3886BAF-1EC3-4E35-8CD3-2C28A8DA5C8E}" type="parTrans" cxnId="{FC7ECFD2-0F77-45E9-A934-9D2BC67E5E60}">
      <dgm:prSet/>
      <dgm:spPr/>
      <dgm:t>
        <a:bodyPr/>
        <a:lstStyle/>
        <a:p>
          <a:endParaRPr lang="en-US"/>
        </a:p>
      </dgm:t>
    </dgm:pt>
    <dgm:pt modelId="{026B1220-768E-4277-B5D7-51929AB4C689}" type="sibTrans" cxnId="{FC7ECFD2-0F77-45E9-A934-9D2BC67E5E60}">
      <dgm:prSet/>
      <dgm:spPr/>
      <dgm:t>
        <a:bodyPr/>
        <a:lstStyle/>
        <a:p>
          <a:endParaRPr lang="en-US"/>
        </a:p>
      </dgm:t>
    </dgm:pt>
    <dgm:pt modelId="{1C0B24CE-F0E2-40B8-97AE-99A9EC5843A8}">
      <dgm:prSet phldrT="[Text]" phldr="0"/>
      <dgm:spPr/>
      <dgm:t>
        <a:bodyPr/>
        <a:lstStyle/>
        <a:p>
          <a:pPr rtl="0"/>
          <a:r>
            <a:rPr lang="en-US" b="1" dirty="0">
              <a:latin typeface="Gill Sans Nova"/>
            </a:rPr>
            <a:t>Recruit Bill Sponsors</a:t>
          </a:r>
          <a:endParaRPr lang="en-US" b="1" dirty="0"/>
        </a:p>
      </dgm:t>
    </dgm:pt>
    <dgm:pt modelId="{732C57D6-6E43-4F0E-AF42-75022416D5B9}" type="parTrans" cxnId="{85CC133B-1F1D-4FA4-8361-0791668172AC}">
      <dgm:prSet/>
      <dgm:spPr/>
      <dgm:t>
        <a:bodyPr/>
        <a:lstStyle/>
        <a:p>
          <a:endParaRPr lang="en-US"/>
        </a:p>
      </dgm:t>
    </dgm:pt>
    <dgm:pt modelId="{5A68C2C0-07A7-45F6-AC37-8E4DF8E4B963}" type="sibTrans" cxnId="{85CC133B-1F1D-4FA4-8361-0791668172AC}">
      <dgm:prSet/>
      <dgm:spPr/>
      <dgm:t>
        <a:bodyPr/>
        <a:lstStyle/>
        <a:p>
          <a:endParaRPr lang="en-US"/>
        </a:p>
      </dgm:t>
    </dgm:pt>
    <dgm:pt modelId="{342847C3-7F56-4886-8660-990915699BFE}">
      <dgm:prSet phldrT="[Text]" phldr="0"/>
      <dgm:spPr/>
      <dgm:t>
        <a:bodyPr/>
        <a:lstStyle/>
        <a:p>
          <a:pPr rtl="0"/>
          <a:r>
            <a:rPr lang="en-US" b="1" dirty="0">
              <a:latin typeface="Gill Sans Nova"/>
            </a:rPr>
            <a:t>Floor Vote</a:t>
          </a:r>
          <a:endParaRPr lang="en-US" b="1" dirty="0"/>
        </a:p>
      </dgm:t>
    </dgm:pt>
    <dgm:pt modelId="{B0685B5A-FED8-48E0-B968-D6C1EA09FDEE}" type="parTrans" cxnId="{042E583C-5D33-4452-88F4-342C5171B42F}">
      <dgm:prSet/>
      <dgm:spPr/>
      <dgm:t>
        <a:bodyPr/>
        <a:lstStyle/>
        <a:p>
          <a:endParaRPr lang="en-US"/>
        </a:p>
      </dgm:t>
    </dgm:pt>
    <dgm:pt modelId="{4D4B751B-B6B7-4869-BEF3-1BF9BE3389B3}" type="sibTrans" cxnId="{042E583C-5D33-4452-88F4-342C5171B42F}">
      <dgm:prSet/>
      <dgm:spPr/>
      <dgm:t>
        <a:bodyPr/>
        <a:lstStyle/>
        <a:p>
          <a:endParaRPr lang="en-US"/>
        </a:p>
      </dgm:t>
    </dgm:pt>
    <dgm:pt modelId="{849974BB-E5FD-49D1-8857-5D8CC52C5948}">
      <dgm:prSet phldrT="[Text]" phldr="0"/>
      <dgm:spPr/>
      <dgm:t>
        <a:bodyPr/>
        <a:lstStyle/>
        <a:p>
          <a:pPr rtl="0"/>
          <a:r>
            <a:rPr lang="en-US" b="1" dirty="0">
              <a:latin typeface="Gill Sans Nova"/>
            </a:rPr>
            <a:t>Repeat Process in Other Chamber</a:t>
          </a:r>
          <a:endParaRPr lang="en-US" b="1" dirty="0"/>
        </a:p>
      </dgm:t>
    </dgm:pt>
    <dgm:pt modelId="{DE21ADDC-FF85-4752-B4EF-4846EDD1045D}" type="parTrans" cxnId="{EF80F7FA-1181-4648-8464-ABBC064381E8}">
      <dgm:prSet/>
      <dgm:spPr/>
      <dgm:t>
        <a:bodyPr/>
        <a:lstStyle/>
        <a:p>
          <a:endParaRPr lang="en-US"/>
        </a:p>
      </dgm:t>
    </dgm:pt>
    <dgm:pt modelId="{4DB1E58A-B103-4517-8909-7CFC5E45E16E}" type="sibTrans" cxnId="{EF80F7FA-1181-4648-8464-ABBC064381E8}">
      <dgm:prSet/>
      <dgm:spPr/>
      <dgm:t>
        <a:bodyPr/>
        <a:lstStyle/>
        <a:p>
          <a:endParaRPr lang="en-US"/>
        </a:p>
      </dgm:t>
    </dgm:pt>
    <dgm:pt modelId="{25171E33-9362-451C-9DFD-6B7B82AB402E}">
      <dgm:prSet phldr="0"/>
      <dgm:spPr/>
      <dgm:t>
        <a:bodyPr/>
        <a:lstStyle/>
        <a:p>
          <a:pPr rtl="0"/>
          <a:r>
            <a:rPr lang="en-US" b="1" dirty="0">
              <a:latin typeface="Gill Sans Nova"/>
            </a:rPr>
            <a:t>Governor Signs</a:t>
          </a:r>
        </a:p>
      </dgm:t>
    </dgm:pt>
    <dgm:pt modelId="{D95B511C-C237-4A65-A216-5F2C034A97D8}" type="parTrans" cxnId="{605B80EA-8EDC-4371-8CAB-93E163765095}">
      <dgm:prSet/>
      <dgm:spPr/>
    </dgm:pt>
    <dgm:pt modelId="{06595EA4-828C-484B-BC73-EBECFEE9BC36}" type="sibTrans" cxnId="{605B80EA-8EDC-4371-8CAB-93E163765095}">
      <dgm:prSet/>
      <dgm:spPr/>
      <dgm:t>
        <a:bodyPr/>
        <a:lstStyle/>
        <a:p>
          <a:endParaRPr lang="en-US"/>
        </a:p>
      </dgm:t>
    </dgm:pt>
    <dgm:pt modelId="{7996DD7F-83BF-4385-B948-CFA33F1D7E0C}">
      <dgm:prSet phldr="0"/>
      <dgm:spPr/>
      <dgm:t>
        <a:bodyPr/>
        <a:lstStyle/>
        <a:p>
          <a:pPr rtl="0"/>
          <a:r>
            <a:rPr lang="en-US" b="1" dirty="0">
              <a:latin typeface="Gill Sans Nova"/>
            </a:rPr>
            <a:t>Testify in Committee</a:t>
          </a:r>
        </a:p>
      </dgm:t>
    </dgm:pt>
    <dgm:pt modelId="{1CD663D8-DDAF-4762-9C8F-0B1005B6A12D}" type="parTrans" cxnId="{0002BEA9-2575-4480-B28B-4220BAAB7D6F}">
      <dgm:prSet/>
      <dgm:spPr/>
    </dgm:pt>
    <dgm:pt modelId="{E5651E4B-2B14-4F77-93BE-BA6235E52781}" type="sibTrans" cxnId="{0002BEA9-2575-4480-B28B-4220BAAB7D6F}">
      <dgm:prSet/>
      <dgm:spPr/>
      <dgm:t>
        <a:bodyPr/>
        <a:lstStyle/>
        <a:p>
          <a:endParaRPr lang="en-US"/>
        </a:p>
      </dgm:t>
    </dgm:pt>
    <dgm:pt modelId="{7FD8F4CC-23FD-4D13-8052-E4E13630D144}" type="pres">
      <dgm:prSet presAssocID="{289D76A3-922C-4728-8878-64A4E91F933F}" presName="diagram" presStyleCnt="0">
        <dgm:presLayoutVars>
          <dgm:dir/>
          <dgm:resizeHandles val="exact"/>
        </dgm:presLayoutVars>
      </dgm:prSet>
      <dgm:spPr/>
    </dgm:pt>
    <dgm:pt modelId="{A175646E-E7B1-4610-BC07-C21C66621F0A}" type="pres">
      <dgm:prSet presAssocID="{A4B0A819-D3CD-4A0A-879E-FF2E7A0E62F1}" presName="node" presStyleLbl="node1" presStyleIdx="0" presStyleCnt="7">
        <dgm:presLayoutVars>
          <dgm:bulletEnabled val="1"/>
        </dgm:presLayoutVars>
      </dgm:prSet>
      <dgm:spPr/>
    </dgm:pt>
    <dgm:pt modelId="{AE3D5943-B30B-4C6F-923C-77252C1C3B48}" type="pres">
      <dgm:prSet presAssocID="{BB0BF6A0-6B66-44A5-AD48-8BDA022AE461}" presName="sibTrans" presStyleLbl="sibTrans2D1" presStyleIdx="0" presStyleCnt="6"/>
      <dgm:spPr/>
    </dgm:pt>
    <dgm:pt modelId="{7D3C6622-9524-44A9-9FB0-0408E9505CFA}" type="pres">
      <dgm:prSet presAssocID="{BB0BF6A0-6B66-44A5-AD48-8BDA022AE461}" presName="connectorText" presStyleLbl="sibTrans2D1" presStyleIdx="0" presStyleCnt="6"/>
      <dgm:spPr/>
    </dgm:pt>
    <dgm:pt modelId="{DCB6826A-8A53-4B58-A413-885228301A33}" type="pres">
      <dgm:prSet presAssocID="{8D06BFCD-2584-4968-AB0F-284DEA085881}" presName="node" presStyleLbl="node1" presStyleIdx="1" presStyleCnt="7">
        <dgm:presLayoutVars>
          <dgm:bulletEnabled val="1"/>
        </dgm:presLayoutVars>
      </dgm:prSet>
      <dgm:spPr/>
    </dgm:pt>
    <dgm:pt modelId="{2DE5023F-78A4-4C31-BCBE-81BD6EEEB7BB}" type="pres">
      <dgm:prSet presAssocID="{026B1220-768E-4277-B5D7-51929AB4C689}" presName="sibTrans" presStyleLbl="sibTrans2D1" presStyleIdx="1" presStyleCnt="6"/>
      <dgm:spPr/>
    </dgm:pt>
    <dgm:pt modelId="{68C4428A-0D96-43FE-BD47-CF8ABAA5482B}" type="pres">
      <dgm:prSet presAssocID="{026B1220-768E-4277-B5D7-51929AB4C689}" presName="connectorText" presStyleLbl="sibTrans2D1" presStyleIdx="1" presStyleCnt="6"/>
      <dgm:spPr/>
    </dgm:pt>
    <dgm:pt modelId="{D3EAB685-539A-486B-9595-A9920EF28FFC}" type="pres">
      <dgm:prSet presAssocID="{1C0B24CE-F0E2-40B8-97AE-99A9EC5843A8}" presName="node" presStyleLbl="node1" presStyleIdx="2" presStyleCnt="7">
        <dgm:presLayoutVars>
          <dgm:bulletEnabled val="1"/>
        </dgm:presLayoutVars>
      </dgm:prSet>
      <dgm:spPr/>
    </dgm:pt>
    <dgm:pt modelId="{E7664E20-27F4-4232-9851-403728139D9E}" type="pres">
      <dgm:prSet presAssocID="{5A68C2C0-07A7-45F6-AC37-8E4DF8E4B963}" presName="sibTrans" presStyleLbl="sibTrans2D1" presStyleIdx="2" presStyleCnt="6"/>
      <dgm:spPr/>
    </dgm:pt>
    <dgm:pt modelId="{09EFBC9F-6DAC-46F3-A427-7C84997F58FB}" type="pres">
      <dgm:prSet presAssocID="{5A68C2C0-07A7-45F6-AC37-8E4DF8E4B963}" presName="connectorText" presStyleLbl="sibTrans2D1" presStyleIdx="2" presStyleCnt="6"/>
      <dgm:spPr/>
    </dgm:pt>
    <dgm:pt modelId="{5C5EED10-CB79-4192-AC96-E549F5D79575}" type="pres">
      <dgm:prSet presAssocID="{7996DD7F-83BF-4385-B948-CFA33F1D7E0C}" presName="node" presStyleLbl="node1" presStyleIdx="3" presStyleCnt="7">
        <dgm:presLayoutVars>
          <dgm:bulletEnabled val="1"/>
        </dgm:presLayoutVars>
      </dgm:prSet>
      <dgm:spPr/>
    </dgm:pt>
    <dgm:pt modelId="{B422C1D0-72B2-4144-B77D-E22403EFA6F8}" type="pres">
      <dgm:prSet presAssocID="{E5651E4B-2B14-4F77-93BE-BA6235E52781}" presName="sibTrans" presStyleLbl="sibTrans2D1" presStyleIdx="3" presStyleCnt="6"/>
      <dgm:spPr/>
    </dgm:pt>
    <dgm:pt modelId="{75C7714C-2FD2-446B-85D7-0EB9D25132FC}" type="pres">
      <dgm:prSet presAssocID="{E5651E4B-2B14-4F77-93BE-BA6235E52781}" presName="connectorText" presStyleLbl="sibTrans2D1" presStyleIdx="3" presStyleCnt="6"/>
      <dgm:spPr/>
    </dgm:pt>
    <dgm:pt modelId="{8E3A3DE7-D7E6-47B0-88EB-1DEF62BC315D}" type="pres">
      <dgm:prSet presAssocID="{342847C3-7F56-4886-8660-990915699BFE}" presName="node" presStyleLbl="node1" presStyleIdx="4" presStyleCnt="7">
        <dgm:presLayoutVars>
          <dgm:bulletEnabled val="1"/>
        </dgm:presLayoutVars>
      </dgm:prSet>
      <dgm:spPr/>
    </dgm:pt>
    <dgm:pt modelId="{DD57E45F-9FB7-4254-ADA0-0594ED871386}" type="pres">
      <dgm:prSet presAssocID="{4D4B751B-B6B7-4869-BEF3-1BF9BE3389B3}" presName="sibTrans" presStyleLbl="sibTrans2D1" presStyleIdx="4" presStyleCnt="6"/>
      <dgm:spPr/>
    </dgm:pt>
    <dgm:pt modelId="{6558D35F-2598-42FC-B9F1-98686FAA9ED9}" type="pres">
      <dgm:prSet presAssocID="{4D4B751B-B6B7-4869-BEF3-1BF9BE3389B3}" presName="connectorText" presStyleLbl="sibTrans2D1" presStyleIdx="4" presStyleCnt="6"/>
      <dgm:spPr/>
    </dgm:pt>
    <dgm:pt modelId="{43412D8B-6BE0-484C-A563-1D799199A45F}" type="pres">
      <dgm:prSet presAssocID="{849974BB-E5FD-49D1-8857-5D8CC52C5948}" presName="node" presStyleLbl="node1" presStyleIdx="5" presStyleCnt="7">
        <dgm:presLayoutVars>
          <dgm:bulletEnabled val="1"/>
        </dgm:presLayoutVars>
      </dgm:prSet>
      <dgm:spPr/>
    </dgm:pt>
    <dgm:pt modelId="{3A302DD0-9BF6-4EEA-9D0A-D7B78C8E3BB8}" type="pres">
      <dgm:prSet presAssocID="{4DB1E58A-B103-4517-8909-7CFC5E45E16E}" presName="sibTrans" presStyleLbl="sibTrans2D1" presStyleIdx="5" presStyleCnt="6"/>
      <dgm:spPr/>
    </dgm:pt>
    <dgm:pt modelId="{B1E3327E-6E02-4D34-AD04-70D3A2CDA646}" type="pres">
      <dgm:prSet presAssocID="{4DB1E58A-B103-4517-8909-7CFC5E45E16E}" presName="connectorText" presStyleLbl="sibTrans2D1" presStyleIdx="5" presStyleCnt="6"/>
      <dgm:spPr/>
    </dgm:pt>
    <dgm:pt modelId="{2E2E6FEA-4F70-4FF9-B5D9-FD53EB4D60C6}" type="pres">
      <dgm:prSet presAssocID="{25171E33-9362-451C-9DFD-6B7B82AB402E}" presName="node" presStyleLbl="node1" presStyleIdx="6" presStyleCnt="7">
        <dgm:presLayoutVars>
          <dgm:bulletEnabled val="1"/>
        </dgm:presLayoutVars>
      </dgm:prSet>
      <dgm:spPr/>
    </dgm:pt>
  </dgm:ptLst>
  <dgm:cxnLst>
    <dgm:cxn modelId="{45E56E20-2B32-42EC-908E-8FD3D590C205}" type="presOf" srcId="{4DB1E58A-B103-4517-8909-7CFC5E45E16E}" destId="{3A302DD0-9BF6-4EEA-9D0A-D7B78C8E3BB8}" srcOrd="0" destOrd="0" presId="urn:microsoft.com/office/officeart/2005/8/layout/process5"/>
    <dgm:cxn modelId="{2F198E28-A00D-411D-8813-CEC7000D618B}" type="presOf" srcId="{5A68C2C0-07A7-45F6-AC37-8E4DF8E4B963}" destId="{E7664E20-27F4-4232-9851-403728139D9E}" srcOrd="0" destOrd="0" presId="urn:microsoft.com/office/officeart/2005/8/layout/process5"/>
    <dgm:cxn modelId="{FE4A482A-E0D7-4F85-9943-65BE382EEE99}" type="presOf" srcId="{A4B0A819-D3CD-4A0A-879E-FF2E7A0E62F1}" destId="{A175646E-E7B1-4610-BC07-C21C66621F0A}" srcOrd="0" destOrd="0" presId="urn:microsoft.com/office/officeart/2005/8/layout/process5"/>
    <dgm:cxn modelId="{AD46982E-0833-4175-A735-CFC3838EA83B}" type="presOf" srcId="{E5651E4B-2B14-4F77-93BE-BA6235E52781}" destId="{75C7714C-2FD2-446B-85D7-0EB9D25132FC}" srcOrd="1" destOrd="0" presId="urn:microsoft.com/office/officeart/2005/8/layout/process5"/>
    <dgm:cxn modelId="{6EBD6931-15EE-4134-AB21-6FE43A5B6AA7}" type="presOf" srcId="{25171E33-9362-451C-9DFD-6B7B82AB402E}" destId="{2E2E6FEA-4F70-4FF9-B5D9-FD53EB4D60C6}" srcOrd="0" destOrd="0" presId="urn:microsoft.com/office/officeart/2005/8/layout/process5"/>
    <dgm:cxn modelId="{85CC133B-1F1D-4FA4-8361-0791668172AC}" srcId="{289D76A3-922C-4728-8878-64A4E91F933F}" destId="{1C0B24CE-F0E2-40B8-97AE-99A9EC5843A8}" srcOrd="2" destOrd="0" parTransId="{732C57D6-6E43-4F0E-AF42-75022416D5B9}" sibTransId="{5A68C2C0-07A7-45F6-AC37-8E4DF8E4B963}"/>
    <dgm:cxn modelId="{042E583C-5D33-4452-88F4-342C5171B42F}" srcId="{289D76A3-922C-4728-8878-64A4E91F933F}" destId="{342847C3-7F56-4886-8660-990915699BFE}" srcOrd="4" destOrd="0" parTransId="{B0685B5A-FED8-48E0-B968-D6C1EA09FDEE}" sibTransId="{4D4B751B-B6B7-4869-BEF3-1BF9BE3389B3}"/>
    <dgm:cxn modelId="{351CC73D-03FE-4FDD-ACFD-EBA319BD3B95}" type="presOf" srcId="{026B1220-768E-4277-B5D7-51929AB4C689}" destId="{68C4428A-0D96-43FE-BD47-CF8ABAA5482B}" srcOrd="1" destOrd="0" presId="urn:microsoft.com/office/officeart/2005/8/layout/process5"/>
    <dgm:cxn modelId="{EE9CC73F-BE3C-45D0-B2DF-4EFEDDD60825}" type="presOf" srcId="{8D06BFCD-2584-4968-AB0F-284DEA085881}" destId="{DCB6826A-8A53-4B58-A413-885228301A33}" srcOrd="0" destOrd="0" presId="urn:microsoft.com/office/officeart/2005/8/layout/process5"/>
    <dgm:cxn modelId="{C4569F40-5B10-4371-AAD5-C84698E0DBE8}" type="presOf" srcId="{4D4B751B-B6B7-4869-BEF3-1BF9BE3389B3}" destId="{DD57E45F-9FB7-4254-ADA0-0594ED871386}" srcOrd="0" destOrd="0" presId="urn:microsoft.com/office/officeart/2005/8/layout/process5"/>
    <dgm:cxn modelId="{2D7D4267-DE7E-4193-A9C1-021A6369E0FC}" type="presOf" srcId="{849974BB-E5FD-49D1-8857-5D8CC52C5948}" destId="{43412D8B-6BE0-484C-A563-1D799199A45F}" srcOrd="0" destOrd="0" presId="urn:microsoft.com/office/officeart/2005/8/layout/process5"/>
    <dgm:cxn modelId="{27322B8D-B3AC-4FA1-A9C1-0916FD4E70E2}" srcId="{289D76A3-922C-4728-8878-64A4E91F933F}" destId="{A4B0A819-D3CD-4A0A-879E-FF2E7A0E62F1}" srcOrd="0" destOrd="0" parTransId="{16624FBA-6C86-4523-A569-FCAC1BB7F37A}" sibTransId="{BB0BF6A0-6B66-44A5-AD48-8BDA022AE461}"/>
    <dgm:cxn modelId="{B4A8179D-D22F-49FB-A0F2-C2472BAEE9A2}" type="presOf" srcId="{7996DD7F-83BF-4385-B948-CFA33F1D7E0C}" destId="{5C5EED10-CB79-4192-AC96-E549F5D79575}" srcOrd="0" destOrd="0" presId="urn:microsoft.com/office/officeart/2005/8/layout/process5"/>
    <dgm:cxn modelId="{E0CD5B9F-E5A4-42C5-803C-C7AF01A43794}" type="presOf" srcId="{5A68C2C0-07A7-45F6-AC37-8E4DF8E4B963}" destId="{09EFBC9F-6DAC-46F3-A427-7C84997F58FB}" srcOrd="1" destOrd="0" presId="urn:microsoft.com/office/officeart/2005/8/layout/process5"/>
    <dgm:cxn modelId="{2401439F-9F76-4E5E-BA07-F9DEFAF9BEF1}" type="presOf" srcId="{4D4B751B-B6B7-4869-BEF3-1BF9BE3389B3}" destId="{6558D35F-2598-42FC-B9F1-98686FAA9ED9}" srcOrd="1" destOrd="0" presId="urn:microsoft.com/office/officeart/2005/8/layout/process5"/>
    <dgm:cxn modelId="{0002BEA9-2575-4480-B28B-4220BAAB7D6F}" srcId="{289D76A3-922C-4728-8878-64A4E91F933F}" destId="{7996DD7F-83BF-4385-B948-CFA33F1D7E0C}" srcOrd="3" destOrd="0" parTransId="{1CD663D8-DDAF-4762-9C8F-0B1005B6A12D}" sibTransId="{E5651E4B-2B14-4F77-93BE-BA6235E52781}"/>
    <dgm:cxn modelId="{4D444AAA-9BA5-44B4-8261-2E261587F4EB}" type="presOf" srcId="{4DB1E58A-B103-4517-8909-7CFC5E45E16E}" destId="{B1E3327E-6E02-4D34-AD04-70D3A2CDA646}" srcOrd="1" destOrd="0" presId="urn:microsoft.com/office/officeart/2005/8/layout/process5"/>
    <dgm:cxn modelId="{154F7BAB-E859-4A6B-8D99-39F574FBB64D}" type="presOf" srcId="{E5651E4B-2B14-4F77-93BE-BA6235E52781}" destId="{B422C1D0-72B2-4144-B77D-E22403EFA6F8}" srcOrd="0" destOrd="0" presId="urn:microsoft.com/office/officeart/2005/8/layout/process5"/>
    <dgm:cxn modelId="{7CA328BB-32AB-4564-8674-C9052220B3C7}" type="presOf" srcId="{BB0BF6A0-6B66-44A5-AD48-8BDA022AE461}" destId="{7D3C6622-9524-44A9-9FB0-0408E9505CFA}" srcOrd="1" destOrd="0" presId="urn:microsoft.com/office/officeart/2005/8/layout/process5"/>
    <dgm:cxn modelId="{569930BC-2350-4CFF-A5F1-897E00391EA1}" type="presOf" srcId="{289D76A3-922C-4728-8878-64A4E91F933F}" destId="{7FD8F4CC-23FD-4D13-8052-E4E13630D144}" srcOrd="0" destOrd="0" presId="urn:microsoft.com/office/officeart/2005/8/layout/process5"/>
    <dgm:cxn modelId="{7FFFDABE-06C9-4BCC-84BA-3243C6267F4E}" type="presOf" srcId="{026B1220-768E-4277-B5D7-51929AB4C689}" destId="{2DE5023F-78A4-4C31-BCBE-81BD6EEEB7BB}" srcOrd="0" destOrd="0" presId="urn:microsoft.com/office/officeart/2005/8/layout/process5"/>
    <dgm:cxn modelId="{FC7ECFD2-0F77-45E9-A934-9D2BC67E5E60}" srcId="{289D76A3-922C-4728-8878-64A4E91F933F}" destId="{8D06BFCD-2584-4968-AB0F-284DEA085881}" srcOrd="1" destOrd="0" parTransId="{F3886BAF-1EC3-4E35-8CD3-2C28A8DA5C8E}" sibTransId="{026B1220-768E-4277-B5D7-51929AB4C689}"/>
    <dgm:cxn modelId="{68147CDD-B0D8-43CE-A625-31581CC85632}" type="presOf" srcId="{342847C3-7F56-4886-8660-990915699BFE}" destId="{8E3A3DE7-D7E6-47B0-88EB-1DEF62BC315D}" srcOrd="0" destOrd="0" presId="urn:microsoft.com/office/officeart/2005/8/layout/process5"/>
    <dgm:cxn modelId="{094182E7-C716-45CD-8B28-6A7AC15B1858}" type="presOf" srcId="{BB0BF6A0-6B66-44A5-AD48-8BDA022AE461}" destId="{AE3D5943-B30B-4C6F-923C-77252C1C3B48}" srcOrd="0" destOrd="0" presId="urn:microsoft.com/office/officeart/2005/8/layout/process5"/>
    <dgm:cxn modelId="{605B80EA-8EDC-4371-8CAB-93E163765095}" srcId="{289D76A3-922C-4728-8878-64A4E91F933F}" destId="{25171E33-9362-451C-9DFD-6B7B82AB402E}" srcOrd="6" destOrd="0" parTransId="{D95B511C-C237-4A65-A216-5F2C034A97D8}" sibTransId="{06595EA4-828C-484B-BC73-EBECFEE9BC36}"/>
    <dgm:cxn modelId="{41113EFA-6DF9-4566-8114-812071ED6236}" type="presOf" srcId="{1C0B24CE-F0E2-40B8-97AE-99A9EC5843A8}" destId="{D3EAB685-539A-486B-9595-A9920EF28FFC}" srcOrd="0" destOrd="0" presId="urn:microsoft.com/office/officeart/2005/8/layout/process5"/>
    <dgm:cxn modelId="{EF80F7FA-1181-4648-8464-ABBC064381E8}" srcId="{289D76A3-922C-4728-8878-64A4E91F933F}" destId="{849974BB-E5FD-49D1-8857-5D8CC52C5948}" srcOrd="5" destOrd="0" parTransId="{DE21ADDC-FF85-4752-B4EF-4846EDD1045D}" sibTransId="{4DB1E58A-B103-4517-8909-7CFC5E45E16E}"/>
    <dgm:cxn modelId="{2A02BAF1-5796-4506-A320-691906014796}" type="presParOf" srcId="{7FD8F4CC-23FD-4D13-8052-E4E13630D144}" destId="{A175646E-E7B1-4610-BC07-C21C66621F0A}" srcOrd="0" destOrd="0" presId="urn:microsoft.com/office/officeart/2005/8/layout/process5"/>
    <dgm:cxn modelId="{EDCE2419-36BB-47BD-8ABC-05B7D82E77C1}" type="presParOf" srcId="{7FD8F4CC-23FD-4D13-8052-E4E13630D144}" destId="{AE3D5943-B30B-4C6F-923C-77252C1C3B48}" srcOrd="1" destOrd="0" presId="urn:microsoft.com/office/officeart/2005/8/layout/process5"/>
    <dgm:cxn modelId="{83D75B73-F485-49A3-95DB-FA85A7DE8ECA}" type="presParOf" srcId="{AE3D5943-B30B-4C6F-923C-77252C1C3B48}" destId="{7D3C6622-9524-44A9-9FB0-0408E9505CFA}" srcOrd="0" destOrd="0" presId="urn:microsoft.com/office/officeart/2005/8/layout/process5"/>
    <dgm:cxn modelId="{957FA950-AF68-453A-AE3D-364D706112AB}" type="presParOf" srcId="{7FD8F4CC-23FD-4D13-8052-E4E13630D144}" destId="{DCB6826A-8A53-4B58-A413-885228301A33}" srcOrd="2" destOrd="0" presId="urn:microsoft.com/office/officeart/2005/8/layout/process5"/>
    <dgm:cxn modelId="{AE0DF889-4AA5-493F-937E-ACA363A2E189}" type="presParOf" srcId="{7FD8F4CC-23FD-4D13-8052-E4E13630D144}" destId="{2DE5023F-78A4-4C31-BCBE-81BD6EEEB7BB}" srcOrd="3" destOrd="0" presId="urn:microsoft.com/office/officeart/2005/8/layout/process5"/>
    <dgm:cxn modelId="{0F0FC07A-C302-4AFC-94DE-08FC25D7BC12}" type="presParOf" srcId="{2DE5023F-78A4-4C31-BCBE-81BD6EEEB7BB}" destId="{68C4428A-0D96-43FE-BD47-CF8ABAA5482B}" srcOrd="0" destOrd="0" presId="urn:microsoft.com/office/officeart/2005/8/layout/process5"/>
    <dgm:cxn modelId="{060BB936-036A-4E0F-9838-404D3BC8D19C}" type="presParOf" srcId="{7FD8F4CC-23FD-4D13-8052-E4E13630D144}" destId="{D3EAB685-539A-486B-9595-A9920EF28FFC}" srcOrd="4" destOrd="0" presId="urn:microsoft.com/office/officeart/2005/8/layout/process5"/>
    <dgm:cxn modelId="{7522263C-CD49-4CB9-A711-6E5672250D02}" type="presParOf" srcId="{7FD8F4CC-23FD-4D13-8052-E4E13630D144}" destId="{E7664E20-27F4-4232-9851-403728139D9E}" srcOrd="5" destOrd="0" presId="urn:microsoft.com/office/officeart/2005/8/layout/process5"/>
    <dgm:cxn modelId="{781857DF-8DB8-4ABC-ABF0-8F38FACE3FA8}" type="presParOf" srcId="{E7664E20-27F4-4232-9851-403728139D9E}" destId="{09EFBC9F-6DAC-46F3-A427-7C84997F58FB}" srcOrd="0" destOrd="0" presId="urn:microsoft.com/office/officeart/2005/8/layout/process5"/>
    <dgm:cxn modelId="{FEEA9913-B3D7-4956-A79B-2EB48346B271}" type="presParOf" srcId="{7FD8F4CC-23FD-4D13-8052-E4E13630D144}" destId="{5C5EED10-CB79-4192-AC96-E549F5D79575}" srcOrd="6" destOrd="0" presId="urn:microsoft.com/office/officeart/2005/8/layout/process5"/>
    <dgm:cxn modelId="{30D74909-49A2-45D8-82F0-A9AA9744A6C9}" type="presParOf" srcId="{7FD8F4CC-23FD-4D13-8052-E4E13630D144}" destId="{B422C1D0-72B2-4144-B77D-E22403EFA6F8}" srcOrd="7" destOrd="0" presId="urn:microsoft.com/office/officeart/2005/8/layout/process5"/>
    <dgm:cxn modelId="{44292AFC-A06E-4176-B435-3DFF69599FA6}" type="presParOf" srcId="{B422C1D0-72B2-4144-B77D-E22403EFA6F8}" destId="{75C7714C-2FD2-446B-85D7-0EB9D25132FC}" srcOrd="0" destOrd="0" presId="urn:microsoft.com/office/officeart/2005/8/layout/process5"/>
    <dgm:cxn modelId="{28214722-D3E8-4AA3-861F-4B06A9DF8DB0}" type="presParOf" srcId="{7FD8F4CC-23FD-4D13-8052-E4E13630D144}" destId="{8E3A3DE7-D7E6-47B0-88EB-1DEF62BC315D}" srcOrd="8" destOrd="0" presId="urn:microsoft.com/office/officeart/2005/8/layout/process5"/>
    <dgm:cxn modelId="{7183FCFB-0402-450B-AA60-AD5455701DFE}" type="presParOf" srcId="{7FD8F4CC-23FD-4D13-8052-E4E13630D144}" destId="{DD57E45F-9FB7-4254-ADA0-0594ED871386}" srcOrd="9" destOrd="0" presId="urn:microsoft.com/office/officeart/2005/8/layout/process5"/>
    <dgm:cxn modelId="{68BC464F-CA83-4688-BBF4-828AE3747FEC}" type="presParOf" srcId="{DD57E45F-9FB7-4254-ADA0-0594ED871386}" destId="{6558D35F-2598-42FC-B9F1-98686FAA9ED9}" srcOrd="0" destOrd="0" presId="urn:microsoft.com/office/officeart/2005/8/layout/process5"/>
    <dgm:cxn modelId="{288B5EA0-82FD-4D61-B7EC-562F759A7C55}" type="presParOf" srcId="{7FD8F4CC-23FD-4D13-8052-E4E13630D144}" destId="{43412D8B-6BE0-484C-A563-1D799199A45F}" srcOrd="10" destOrd="0" presId="urn:microsoft.com/office/officeart/2005/8/layout/process5"/>
    <dgm:cxn modelId="{4ACC4422-2348-4A18-B5C3-62E6B79553D1}" type="presParOf" srcId="{7FD8F4CC-23FD-4D13-8052-E4E13630D144}" destId="{3A302DD0-9BF6-4EEA-9D0A-D7B78C8E3BB8}" srcOrd="11" destOrd="0" presId="urn:microsoft.com/office/officeart/2005/8/layout/process5"/>
    <dgm:cxn modelId="{418D845F-70DF-47BE-9C76-C569051FF9C7}" type="presParOf" srcId="{3A302DD0-9BF6-4EEA-9D0A-D7B78C8E3BB8}" destId="{B1E3327E-6E02-4D34-AD04-70D3A2CDA646}" srcOrd="0" destOrd="0" presId="urn:microsoft.com/office/officeart/2005/8/layout/process5"/>
    <dgm:cxn modelId="{7A3D7DB0-9EF8-49E8-96C4-8107E5BEB3BF}" type="presParOf" srcId="{7FD8F4CC-23FD-4D13-8052-E4E13630D144}" destId="{2E2E6FEA-4F70-4FF9-B5D9-FD53EB4D60C6}"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435C0-3DE5-4F2F-A1F3-BCB200A6E625}">
      <dsp:nvSpPr>
        <dsp:cNvPr id="0" name=""/>
        <dsp:cNvSpPr/>
      </dsp:nvSpPr>
      <dsp:spPr>
        <a:xfrm>
          <a:off x="1168" y="3525732"/>
          <a:ext cx="1914393" cy="76575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ill Sans Nova"/>
            </a:rPr>
            <a:t>April</a:t>
          </a:r>
          <a:endParaRPr lang="en-US" sz="2100" kern="1200" dirty="0"/>
        </a:p>
      </dsp:txBody>
      <dsp:txXfrm>
        <a:off x="1168" y="3525732"/>
        <a:ext cx="1722954" cy="765757"/>
      </dsp:txXfrm>
    </dsp:sp>
    <dsp:sp modelId="{9A5F1CCB-45FE-4798-94D5-577946DCCF55}">
      <dsp:nvSpPr>
        <dsp:cNvPr id="0" name=""/>
        <dsp:cNvSpPr/>
      </dsp:nvSpPr>
      <dsp:spPr>
        <a:xfrm>
          <a:off x="1532683" y="3525732"/>
          <a:ext cx="1914393" cy="7657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Gill Sans Nova"/>
            </a:rPr>
            <a:t>May </a:t>
          </a:r>
          <a:endParaRPr lang="en-US" sz="2100" kern="1200" dirty="0"/>
        </a:p>
      </dsp:txBody>
      <dsp:txXfrm>
        <a:off x="1915562" y="3525732"/>
        <a:ext cx="1148636" cy="765757"/>
      </dsp:txXfrm>
    </dsp:sp>
    <dsp:sp modelId="{7136CF97-CDEE-4C3B-9E74-9C1456D77B1F}">
      <dsp:nvSpPr>
        <dsp:cNvPr id="0" name=""/>
        <dsp:cNvSpPr/>
      </dsp:nvSpPr>
      <dsp:spPr>
        <a:xfrm>
          <a:off x="3064198" y="3525732"/>
          <a:ext cx="1914393" cy="7657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ill Sans Nova"/>
            </a:rPr>
            <a:t>June</a:t>
          </a:r>
          <a:endParaRPr lang="en-US" sz="2100" kern="1200" dirty="0"/>
        </a:p>
      </dsp:txBody>
      <dsp:txXfrm>
        <a:off x="3447077" y="3525732"/>
        <a:ext cx="1148636" cy="765757"/>
      </dsp:txXfrm>
    </dsp:sp>
    <dsp:sp modelId="{ED0BB9C8-5752-48CA-B9A7-94B81925B728}">
      <dsp:nvSpPr>
        <dsp:cNvPr id="0" name=""/>
        <dsp:cNvSpPr/>
      </dsp:nvSpPr>
      <dsp:spPr>
        <a:xfrm>
          <a:off x="4595713" y="3525732"/>
          <a:ext cx="1914393" cy="7657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Gill Sans Nova"/>
            </a:rPr>
            <a:t>July</a:t>
          </a:r>
        </a:p>
      </dsp:txBody>
      <dsp:txXfrm>
        <a:off x="4978592" y="3525732"/>
        <a:ext cx="1148636" cy="765757"/>
      </dsp:txXfrm>
    </dsp:sp>
    <dsp:sp modelId="{BC47E5D1-A445-4AB6-9EEA-7CCCA6AF54EA}">
      <dsp:nvSpPr>
        <dsp:cNvPr id="0" name=""/>
        <dsp:cNvSpPr/>
      </dsp:nvSpPr>
      <dsp:spPr>
        <a:xfrm>
          <a:off x="6127228" y="3525732"/>
          <a:ext cx="1914393" cy="7657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ill Sans Nova"/>
            </a:rPr>
            <a:t>Aug</a:t>
          </a:r>
        </a:p>
      </dsp:txBody>
      <dsp:txXfrm>
        <a:off x="6510107" y="3525732"/>
        <a:ext cx="1148636" cy="765757"/>
      </dsp:txXfrm>
    </dsp:sp>
    <dsp:sp modelId="{329CD70D-616A-49CF-806F-EEB622A93374}">
      <dsp:nvSpPr>
        <dsp:cNvPr id="0" name=""/>
        <dsp:cNvSpPr/>
      </dsp:nvSpPr>
      <dsp:spPr>
        <a:xfrm>
          <a:off x="7658743" y="3525732"/>
          <a:ext cx="1914393" cy="7657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Gill Sans Nova"/>
            </a:rPr>
            <a:t>Sept-Dec</a:t>
          </a:r>
        </a:p>
      </dsp:txBody>
      <dsp:txXfrm>
        <a:off x="8041622" y="3525732"/>
        <a:ext cx="1148636" cy="765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4E827-6B63-4D69-B01A-2C02AACFDD96}">
      <dsp:nvSpPr>
        <dsp:cNvPr id="0" name=""/>
        <dsp:cNvSpPr/>
      </dsp:nvSpPr>
      <dsp:spPr>
        <a:xfrm>
          <a:off x="0" y="252426"/>
          <a:ext cx="3575540" cy="8301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dirty="0">
              <a:latin typeface="Gill Sans Nova"/>
            </a:rPr>
            <a:t>Legislative Session:</a:t>
          </a:r>
          <a:endParaRPr lang="en-US" sz="3300" kern="1200" dirty="0"/>
        </a:p>
      </dsp:txBody>
      <dsp:txXfrm>
        <a:off x="40523" y="292949"/>
        <a:ext cx="3494494" cy="749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C6453-FB7E-41F5-88B6-85073D3D8FEA}">
      <dsp:nvSpPr>
        <dsp:cNvPr id="0" name=""/>
        <dsp:cNvSpPr/>
      </dsp:nvSpPr>
      <dsp:spPr>
        <a:xfrm>
          <a:off x="618" y="656647"/>
          <a:ext cx="1318331" cy="790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ill Sans Nova"/>
            </a:rPr>
            <a:t>January</a:t>
          </a:r>
          <a:endParaRPr lang="en-US" sz="2800" kern="1200" dirty="0"/>
        </a:p>
      </dsp:txBody>
      <dsp:txXfrm>
        <a:off x="23786" y="679815"/>
        <a:ext cx="1271995" cy="744662"/>
      </dsp:txXfrm>
    </dsp:sp>
    <dsp:sp modelId="{30A69CD8-6F40-45CF-B845-9C951281CF65}">
      <dsp:nvSpPr>
        <dsp:cNvPr id="0" name=""/>
        <dsp:cNvSpPr/>
      </dsp:nvSpPr>
      <dsp:spPr>
        <a:xfrm>
          <a:off x="1450782" y="888673"/>
          <a:ext cx="279486" cy="326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450782" y="954062"/>
        <a:ext cx="195640" cy="196168"/>
      </dsp:txXfrm>
    </dsp:sp>
    <dsp:sp modelId="{31A5CC90-7BFA-4E74-A970-E3FD74EFCA71}">
      <dsp:nvSpPr>
        <dsp:cNvPr id="0" name=""/>
        <dsp:cNvSpPr/>
      </dsp:nvSpPr>
      <dsp:spPr>
        <a:xfrm>
          <a:off x="1846282" y="656647"/>
          <a:ext cx="1318331" cy="790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ill Sans Nova"/>
            </a:rPr>
            <a:t>April</a:t>
          </a:r>
          <a:endParaRPr lang="en-US" sz="2800" kern="1200" dirty="0"/>
        </a:p>
      </dsp:txBody>
      <dsp:txXfrm>
        <a:off x="1869450" y="679815"/>
        <a:ext cx="1271995" cy="7446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5646E-E7B1-4610-BC07-C21C66621F0A}">
      <dsp:nvSpPr>
        <dsp:cNvPr id="0" name=""/>
        <dsp:cNvSpPr/>
      </dsp:nvSpPr>
      <dsp:spPr>
        <a:xfrm>
          <a:off x="6391" y="142169"/>
          <a:ext cx="1910481" cy="1146289"/>
        </a:xfrm>
        <a:prstGeom prst="roundRect">
          <a:avLst>
            <a:gd name="adj" fmla="val 100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Gill Sans Nova"/>
            </a:rPr>
            <a:t>Convene Work Groups</a:t>
          </a:r>
          <a:endParaRPr lang="en-US" sz="1800" b="1" kern="1200" dirty="0"/>
        </a:p>
      </dsp:txBody>
      <dsp:txXfrm>
        <a:off x="39965" y="175743"/>
        <a:ext cx="1843333" cy="1079141"/>
      </dsp:txXfrm>
    </dsp:sp>
    <dsp:sp modelId="{AE3D5943-B30B-4C6F-923C-77252C1C3B48}">
      <dsp:nvSpPr>
        <dsp:cNvPr id="0" name=""/>
        <dsp:cNvSpPr/>
      </dsp:nvSpPr>
      <dsp:spPr>
        <a:xfrm>
          <a:off x="2084996" y="478413"/>
          <a:ext cx="405022" cy="473799"/>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084996" y="573173"/>
        <a:ext cx="283515" cy="284279"/>
      </dsp:txXfrm>
    </dsp:sp>
    <dsp:sp modelId="{DCB6826A-8A53-4B58-A413-885228301A33}">
      <dsp:nvSpPr>
        <dsp:cNvPr id="0" name=""/>
        <dsp:cNvSpPr/>
      </dsp:nvSpPr>
      <dsp:spPr>
        <a:xfrm>
          <a:off x="2681066" y="142169"/>
          <a:ext cx="1910481" cy="1146289"/>
        </a:xfrm>
        <a:prstGeom prst="roundRect">
          <a:avLst>
            <a:gd name="adj" fmla="val 10000"/>
          </a:avLst>
        </a:prstGeom>
        <a:solidFill>
          <a:schemeClr val="accent6">
            <a:shade val="50000"/>
            <a:hueOff val="0"/>
            <a:satOff val="-321"/>
            <a:lumOff val="125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Gill Sans Nova"/>
            </a:rPr>
            <a:t>Meet with Legislators</a:t>
          </a:r>
          <a:endParaRPr lang="en-US" sz="1800" b="1" kern="1200" dirty="0"/>
        </a:p>
      </dsp:txBody>
      <dsp:txXfrm>
        <a:off x="2714640" y="175743"/>
        <a:ext cx="1843333" cy="1079141"/>
      </dsp:txXfrm>
    </dsp:sp>
    <dsp:sp modelId="{2DE5023F-78A4-4C31-BCBE-81BD6EEEB7BB}">
      <dsp:nvSpPr>
        <dsp:cNvPr id="0" name=""/>
        <dsp:cNvSpPr/>
      </dsp:nvSpPr>
      <dsp:spPr>
        <a:xfrm>
          <a:off x="4759670" y="478413"/>
          <a:ext cx="405022" cy="473799"/>
        </a:xfrm>
        <a:prstGeom prst="rightArrow">
          <a:avLst>
            <a:gd name="adj1" fmla="val 60000"/>
            <a:gd name="adj2" fmla="val 50000"/>
          </a:avLst>
        </a:prstGeom>
        <a:solidFill>
          <a:schemeClr val="accent6">
            <a:shade val="90000"/>
            <a:hueOff val="0"/>
            <a:satOff val="-355"/>
            <a:lumOff val="120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759670" y="573173"/>
        <a:ext cx="283515" cy="284279"/>
      </dsp:txXfrm>
    </dsp:sp>
    <dsp:sp modelId="{D3EAB685-539A-486B-9595-A9920EF28FFC}">
      <dsp:nvSpPr>
        <dsp:cNvPr id="0" name=""/>
        <dsp:cNvSpPr/>
      </dsp:nvSpPr>
      <dsp:spPr>
        <a:xfrm>
          <a:off x="5355741" y="142169"/>
          <a:ext cx="1910481" cy="1146289"/>
        </a:xfrm>
        <a:prstGeom prst="roundRect">
          <a:avLst>
            <a:gd name="adj" fmla="val 10000"/>
          </a:avLst>
        </a:prstGeom>
        <a:solidFill>
          <a:schemeClr val="accent6">
            <a:shade val="50000"/>
            <a:hueOff val="0"/>
            <a:satOff val="-642"/>
            <a:lumOff val="251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Gill Sans Nova"/>
            </a:rPr>
            <a:t>Recruit Bill Sponsors</a:t>
          </a:r>
          <a:endParaRPr lang="en-US" sz="1800" b="1" kern="1200" dirty="0"/>
        </a:p>
      </dsp:txBody>
      <dsp:txXfrm>
        <a:off x="5389315" y="175743"/>
        <a:ext cx="1843333" cy="1079141"/>
      </dsp:txXfrm>
    </dsp:sp>
    <dsp:sp modelId="{E7664E20-27F4-4232-9851-403728139D9E}">
      <dsp:nvSpPr>
        <dsp:cNvPr id="0" name=""/>
        <dsp:cNvSpPr/>
      </dsp:nvSpPr>
      <dsp:spPr>
        <a:xfrm rot="5400000">
          <a:off x="6108471" y="1422191"/>
          <a:ext cx="405022" cy="473799"/>
        </a:xfrm>
        <a:prstGeom prst="rightArrow">
          <a:avLst>
            <a:gd name="adj1" fmla="val 60000"/>
            <a:gd name="adj2" fmla="val 50000"/>
          </a:avLst>
        </a:prstGeom>
        <a:solidFill>
          <a:schemeClr val="accent6">
            <a:shade val="90000"/>
            <a:hueOff val="0"/>
            <a:satOff val="-710"/>
            <a:lumOff val="2409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6168843" y="1456580"/>
        <a:ext cx="284279" cy="283515"/>
      </dsp:txXfrm>
    </dsp:sp>
    <dsp:sp modelId="{5C5EED10-CB79-4192-AC96-E549F5D79575}">
      <dsp:nvSpPr>
        <dsp:cNvPr id="0" name=""/>
        <dsp:cNvSpPr/>
      </dsp:nvSpPr>
      <dsp:spPr>
        <a:xfrm>
          <a:off x="5355741" y="2052650"/>
          <a:ext cx="1910481" cy="1146289"/>
        </a:xfrm>
        <a:prstGeom prst="roundRect">
          <a:avLst>
            <a:gd name="adj" fmla="val 10000"/>
          </a:avLst>
        </a:prstGeom>
        <a:solidFill>
          <a:schemeClr val="accent6">
            <a:shade val="50000"/>
            <a:hueOff val="0"/>
            <a:satOff val="-963"/>
            <a:lumOff val="37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Gill Sans Nova"/>
            </a:rPr>
            <a:t>Testify in Committee</a:t>
          </a:r>
        </a:p>
      </dsp:txBody>
      <dsp:txXfrm>
        <a:off x="5389315" y="2086224"/>
        <a:ext cx="1843333" cy="1079141"/>
      </dsp:txXfrm>
    </dsp:sp>
    <dsp:sp modelId="{B422C1D0-72B2-4144-B77D-E22403EFA6F8}">
      <dsp:nvSpPr>
        <dsp:cNvPr id="0" name=""/>
        <dsp:cNvSpPr/>
      </dsp:nvSpPr>
      <dsp:spPr>
        <a:xfrm rot="10800000">
          <a:off x="4782596" y="2388895"/>
          <a:ext cx="405022" cy="473799"/>
        </a:xfrm>
        <a:prstGeom prst="rightArrow">
          <a:avLst>
            <a:gd name="adj1" fmla="val 60000"/>
            <a:gd name="adj2" fmla="val 50000"/>
          </a:avLst>
        </a:prstGeom>
        <a:solidFill>
          <a:schemeClr val="accent6">
            <a:shade val="90000"/>
            <a:hueOff val="0"/>
            <a:satOff val="-1065"/>
            <a:lumOff val="361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904103" y="2483655"/>
        <a:ext cx="283515" cy="284279"/>
      </dsp:txXfrm>
    </dsp:sp>
    <dsp:sp modelId="{8E3A3DE7-D7E6-47B0-88EB-1DEF62BC315D}">
      <dsp:nvSpPr>
        <dsp:cNvPr id="0" name=""/>
        <dsp:cNvSpPr/>
      </dsp:nvSpPr>
      <dsp:spPr>
        <a:xfrm>
          <a:off x="2681066" y="2052650"/>
          <a:ext cx="1910481" cy="1146289"/>
        </a:xfrm>
        <a:prstGeom prst="roundRect">
          <a:avLst>
            <a:gd name="adj" fmla="val 10000"/>
          </a:avLst>
        </a:prstGeom>
        <a:solidFill>
          <a:schemeClr val="accent6">
            <a:shade val="50000"/>
            <a:hueOff val="0"/>
            <a:satOff val="-963"/>
            <a:lumOff val="377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Gill Sans Nova"/>
            </a:rPr>
            <a:t>Floor Vote</a:t>
          </a:r>
          <a:endParaRPr lang="en-US" sz="1800" b="1" kern="1200" dirty="0"/>
        </a:p>
      </dsp:txBody>
      <dsp:txXfrm>
        <a:off x="2714640" y="2086224"/>
        <a:ext cx="1843333" cy="1079141"/>
      </dsp:txXfrm>
    </dsp:sp>
    <dsp:sp modelId="{DD57E45F-9FB7-4254-ADA0-0594ED871386}">
      <dsp:nvSpPr>
        <dsp:cNvPr id="0" name=""/>
        <dsp:cNvSpPr/>
      </dsp:nvSpPr>
      <dsp:spPr>
        <a:xfrm rot="10800000">
          <a:off x="2107922" y="2388895"/>
          <a:ext cx="405022" cy="473799"/>
        </a:xfrm>
        <a:prstGeom prst="rightArrow">
          <a:avLst>
            <a:gd name="adj1" fmla="val 60000"/>
            <a:gd name="adj2" fmla="val 50000"/>
          </a:avLst>
        </a:prstGeom>
        <a:solidFill>
          <a:schemeClr val="accent6">
            <a:shade val="90000"/>
            <a:hueOff val="0"/>
            <a:satOff val="-710"/>
            <a:lumOff val="2409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229429" y="2483655"/>
        <a:ext cx="283515" cy="284279"/>
      </dsp:txXfrm>
    </dsp:sp>
    <dsp:sp modelId="{43412D8B-6BE0-484C-A563-1D799199A45F}">
      <dsp:nvSpPr>
        <dsp:cNvPr id="0" name=""/>
        <dsp:cNvSpPr/>
      </dsp:nvSpPr>
      <dsp:spPr>
        <a:xfrm>
          <a:off x="6391" y="2052650"/>
          <a:ext cx="1910481" cy="1146289"/>
        </a:xfrm>
        <a:prstGeom prst="roundRect">
          <a:avLst>
            <a:gd name="adj" fmla="val 10000"/>
          </a:avLst>
        </a:prstGeom>
        <a:solidFill>
          <a:schemeClr val="accent6">
            <a:shade val="50000"/>
            <a:hueOff val="0"/>
            <a:satOff val="-642"/>
            <a:lumOff val="251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Gill Sans Nova"/>
            </a:rPr>
            <a:t>Repeat Process in Other Chamber</a:t>
          </a:r>
          <a:endParaRPr lang="en-US" sz="1800" b="1" kern="1200" dirty="0"/>
        </a:p>
      </dsp:txBody>
      <dsp:txXfrm>
        <a:off x="39965" y="2086224"/>
        <a:ext cx="1843333" cy="1079141"/>
      </dsp:txXfrm>
    </dsp:sp>
    <dsp:sp modelId="{3A302DD0-9BF6-4EEA-9D0A-D7B78C8E3BB8}">
      <dsp:nvSpPr>
        <dsp:cNvPr id="0" name=""/>
        <dsp:cNvSpPr/>
      </dsp:nvSpPr>
      <dsp:spPr>
        <a:xfrm rot="5400000">
          <a:off x="759121" y="3332673"/>
          <a:ext cx="405022" cy="473799"/>
        </a:xfrm>
        <a:prstGeom prst="rightArrow">
          <a:avLst>
            <a:gd name="adj1" fmla="val 60000"/>
            <a:gd name="adj2" fmla="val 50000"/>
          </a:avLst>
        </a:prstGeom>
        <a:solidFill>
          <a:schemeClr val="accent6">
            <a:shade val="90000"/>
            <a:hueOff val="0"/>
            <a:satOff val="-355"/>
            <a:lumOff val="120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819493" y="3367062"/>
        <a:ext cx="284279" cy="283515"/>
      </dsp:txXfrm>
    </dsp:sp>
    <dsp:sp modelId="{2E2E6FEA-4F70-4FF9-B5D9-FD53EB4D60C6}">
      <dsp:nvSpPr>
        <dsp:cNvPr id="0" name=""/>
        <dsp:cNvSpPr/>
      </dsp:nvSpPr>
      <dsp:spPr>
        <a:xfrm>
          <a:off x="6391" y="3963132"/>
          <a:ext cx="1910481" cy="1146289"/>
        </a:xfrm>
        <a:prstGeom prst="roundRect">
          <a:avLst>
            <a:gd name="adj" fmla="val 10000"/>
          </a:avLst>
        </a:prstGeom>
        <a:solidFill>
          <a:schemeClr val="accent6">
            <a:shade val="50000"/>
            <a:hueOff val="0"/>
            <a:satOff val="-321"/>
            <a:lumOff val="125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Gill Sans Nova"/>
            </a:rPr>
            <a:t>Governor Signs</a:t>
          </a:r>
        </a:p>
      </dsp:txBody>
      <dsp:txXfrm>
        <a:off x="39965" y="3996706"/>
        <a:ext cx="1843333" cy="107914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306CAD-01BF-4A36-89A1-76183660094C}" type="datetimeFigureOut">
              <a:rPr lang="en-US" smtClean="0"/>
              <a:t>10/8/2023</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3ADA9-1F11-4760-8ADD-071EFA0A529A}" type="datetimeFigureOut">
              <a:rPr lang="en-US" smtClean="0"/>
              <a:t>10/8/2023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rial" panose="020B0604020202020204" pitchFamily="34" charset="0"/>
              </a:rPr>
              <a:t>Welcome to Engage with CO-AGE 2023! This year’s theme is “Your Role in Our Collective Advocacy.” Whether you are on the front lines or behind the scenes, your advocacy helps complete the picture. Throughout the presentation, you will see photos of actual CO-AGE members in action as a reminder that we can’t do what we do without you. </a:t>
            </a:r>
            <a:endParaRPr lang="en-US" dirty="0"/>
          </a:p>
          <a:p>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1</a:t>
            </a:fld>
            <a:endParaRPr lang="en-US" dirty="0"/>
          </a:p>
        </p:txBody>
      </p:sp>
    </p:spTree>
    <p:extLst>
      <p:ext uri="{BB962C8B-B14F-4D97-AF65-F5344CB8AC3E}">
        <p14:creationId xmlns:p14="http://schemas.microsoft.com/office/powerpoint/2010/main" val="7635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Arial" panose="020B0604020202020204" pitchFamily="34" charset="0"/>
              </a:rPr>
              <a:t>Webster’s dictionary defines an advocate as: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1) One who defends or maintains a cause </a:t>
            </a:r>
            <a:r>
              <a:rPr lang="en-US" sz="1800" b="0" i="0" dirty="0">
                <a:solidFill>
                  <a:srgbClr val="000000"/>
                </a:solidFill>
                <a:effectLst/>
                <a:latin typeface="WordVisiCarriageReturn_MSFontService"/>
              </a:rPr>
              <a:t> </a:t>
            </a:r>
            <a:br>
              <a:rPr lang="en-US" sz="1800" b="0" i="0" dirty="0">
                <a:solidFill>
                  <a:srgbClr val="000000"/>
                </a:solidFill>
                <a:effectLst/>
                <a:latin typeface="WordVisiCarriageReturn_MSFontService"/>
              </a:rPr>
            </a:br>
            <a:r>
              <a:rPr lang="en-US" sz="1800" b="0" i="0" dirty="0">
                <a:solidFill>
                  <a:srgbClr val="000000"/>
                </a:solidFill>
                <a:effectLst/>
                <a:latin typeface="Arial" panose="020B0604020202020204" pitchFamily="34" charset="0"/>
              </a:rPr>
              <a:t>2) One who supports or promotes the interests of a cause or group</a:t>
            </a:r>
            <a:r>
              <a:rPr lang="en-US" sz="1800" b="0" i="0" dirty="0">
                <a:solidFill>
                  <a:srgbClr val="000000"/>
                </a:solidFill>
                <a:effectLst/>
                <a:latin typeface="WordVisiCarriageReturn_MSFontService"/>
              </a:rPr>
              <a:t> and</a:t>
            </a:r>
            <a:br>
              <a:rPr lang="en-US" sz="1800" b="0" i="0" dirty="0">
                <a:solidFill>
                  <a:srgbClr val="000000"/>
                </a:solidFill>
                <a:effectLst/>
                <a:latin typeface="WordVisiCarriageReturn_MSFontService"/>
              </a:rPr>
            </a:br>
            <a:r>
              <a:rPr lang="en-US" sz="1800" b="0" i="0" dirty="0">
                <a:solidFill>
                  <a:srgbClr val="000000"/>
                </a:solidFill>
                <a:effectLst/>
                <a:latin typeface="Arial" panose="020B0604020202020204" pitchFamily="34" charset="0"/>
              </a:rPr>
              <a:t>3) One who pleads the cause of another.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But- we’ve added one more definition- You!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We hope that this presentation helped you to see yourself as an advocate. </a:t>
            </a:r>
            <a:endParaRPr lang="en-US" sz="2800"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8B3784F3-2271-4F8D-A0BC-8F40E6849FE5}" type="slidenum">
              <a:rPr lang="en-US" smtClean="0"/>
              <a:t>11</a:t>
            </a:fld>
            <a:endParaRPr lang="en-US" dirty="0"/>
          </a:p>
        </p:txBody>
      </p:sp>
    </p:spTree>
    <p:extLst>
      <p:ext uri="{BB962C8B-B14F-4D97-AF65-F5344CB8AC3E}">
        <p14:creationId xmlns:p14="http://schemas.microsoft.com/office/powerpoint/2010/main" val="698237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Arial" panose="020B0604020202020204" pitchFamily="34" charset="0"/>
              </a:rPr>
              <a:t>Thank you for taking the time to Engage with CO-AGE. If you have any questions that were not answered today or if you would like to get in contact with the Georgia Council on Aging, you can reach them on their website at gcoa.org, Facebook, Instagram, Twitter or LinkedIn. </a:t>
            </a:r>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12</a:t>
            </a:fld>
            <a:endParaRPr lang="en-US" dirty="0"/>
          </a:p>
        </p:txBody>
      </p:sp>
    </p:spTree>
    <p:extLst>
      <p:ext uri="{BB962C8B-B14F-4D97-AF65-F5344CB8AC3E}">
        <p14:creationId xmlns:p14="http://schemas.microsoft.com/office/powerpoint/2010/main" val="300321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Arial" panose="020B0604020202020204" pitchFamily="34" charset="0"/>
              </a:rPr>
              <a:t>Here is a glance at today’s agenda. As we engage with CO-AGE we want to make sure that everyone is clear on who we are and what we do. Before it’s revealed on the next slide, does anyone know off the top of your head what CO-AGE stands for? </a:t>
            </a:r>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2</a:t>
            </a:fld>
            <a:endParaRPr lang="en-US" dirty="0"/>
          </a:p>
        </p:txBody>
      </p:sp>
    </p:spTree>
    <p:extLst>
      <p:ext uri="{BB962C8B-B14F-4D97-AF65-F5344CB8AC3E}">
        <p14:creationId xmlns:p14="http://schemas.microsoft.com/office/powerpoint/2010/main" val="78339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Arial" panose="020B0604020202020204" pitchFamily="34" charset="0"/>
              </a:rPr>
              <a:t>CO-AGE's story starts with the Georgia Council on Aging. It was created in 1977 by the Georgia General Assembly to advise state government leaders on aging issues. The Council is comprised of twenty Council members supported by three staff members. Shortly after its establishment, the Council created the Coalition of Advocates for Georgia’s Elderly (also known as CO-AGE) as a forum to identify and address concerns of older Georgians. Once those concerns are identified, CO-AGE members submit and vote on ideas for issues, which become the CO-AGE priorities that are presented to the legislators at the Capitol each year. You’ll hear more about this process later. Anyone who has a desire to improve the lives of older Georgians is welcome to become a CO-AGE member.   </a:t>
            </a:r>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3</a:t>
            </a:fld>
            <a:endParaRPr lang="en-US" dirty="0"/>
          </a:p>
        </p:txBody>
      </p:sp>
    </p:spTree>
    <p:extLst>
      <p:ext uri="{BB962C8B-B14F-4D97-AF65-F5344CB8AC3E}">
        <p14:creationId xmlns:p14="http://schemas.microsoft.com/office/powerpoint/2010/main" val="170503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Arial" panose="020B0604020202020204" pitchFamily="34" charset="0"/>
              </a:rPr>
              <a:t>The month of April kicks off a new cycle of the CO-AGE calendar year. You may have seen the announcement for the Call for 2024 Issues that went out on April 3</a:t>
            </a:r>
            <a:r>
              <a:rPr lang="en-US" sz="1800" b="0" i="0" baseline="30000" dirty="0">
                <a:solidFill>
                  <a:srgbClr val="000000"/>
                </a:solidFill>
                <a:effectLst/>
                <a:latin typeface="Arial" panose="020B0604020202020204" pitchFamily="34" charset="0"/>
              </a:rPr>
              <a:t>rd</a:t>
            </a:r>
            <a:r>
              <a:rPr lang="en-US" sz="1800" b="0" i="0" dirty="0">
                <a:solidFill>
                  <a:srgbClr val="000000"/>
                </a:solidFill>
                <a:effectLst/>
                <a:latin typeface="Arial" panose="020B0604020202020204" pitchFamily="34" charset="0"/>
              </a:rPr>
              <a:t>. Issues will be accepted up until May 5</a:t>
            </a:r>
            <a:r>
              <a:rPr lang="en-US" sz="1800" b="0" i="0" baseline="30000" dirty="0">
                <a:solidFill>
                  <a:srgbClr val="000000"/>
                </a:solidFill>
                <a:effectLst/>
                <a:latin typeface="Arial" panose="020B0604020202020204" pitchFamily="34" charset="0"/>
              </a:rPr>
              <a:t>th</a:t>
            </a:r>
            <a:r>
              <a:rPr lang="en-US" sz="1800" b="0" i="0" dirty="0">
                <a:solidFill>
                  <a:srgbClr val="000000"/>
                </a:solidFill>
                <a:effectLst/>
                <a:latin typeface="Arial" panose="020B0604020202020204" pitchFamily="34" charset="0"/>
              </a:rPr>
              <a:t>. From May through June, issue submissions are reviewed by the council and finalized for the priority ballot. At the end of July, CO-AGE members vote on the priorities. In August the priorities with the highest votes are announced and from September to December, work groups meet. Each issue gets its own work group which meets once a month to really flesh out the problem, strategize, and come up with solutions that will later be presented to legislators for consideration. Starting fresh in January, a new Legislative Session starts and for a period of 40 legislative days, usually lasting up until April, legislators are at the Capitol hearing and discussing the concerns of Georgia residents and voting on bills to become law.  </a:t>
            </a:r>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4</a:t>
            </a:fld>
            <a:endParaRPr lang="en-US" dirty="0"/>
          </a:p>
        </p:txBody>
      </p:sp>
    </p:spTree>
    <p:extLst>
      <p:ext uri="{BB962C8B-B14F-4D97-AF65-F5344CB8AC3E}">
        <p14:creationId xmlns:p14="http://schemas.microsoft.com/office/powerpoint/2010/main" val="98083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Arial" panose="020B0604020202020204" pitchFamily="34" charset="0"/>
              </a:rPr>
              <a:t>Here you’ll see a map of the process. After the work groups wrap up and the Legislative Session starts, CO-AGE is represented at the Capitol by a combination of GCOA staff, Council members, CO-AGE members, and advocacy partners. Strategies include going to the Capitol to meet with legislators in their offices or at the ropes, sending them emails, attending advocacy days at the Capitol like Senior Day and attending committee meetings where legislators discuss and debate proposed bills. During the committee meetings CO-AGE often provides testimonies to support our position or requests. This is a time when your personal stories can really make an impact on legislators. We’ll hear some of those testimonies a little later. Once a bill is passed through committees and gets the full approval of the House or Senate, the process is repeated in the other Chamber. If it is successful, it will then be sent to the Governor to be signed into law. </a:t>
            </a:r>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5</a:t>
            </a:fld>
            <a:endParaRPr lang="en-US" dirty="0"/>
          </a:p>
        </p:txBody>
      </p:sp>
    </p:spTree>
    <p:extLst>
      <p:ext uri="{BB962C8B-B14F-4D97-AF65-F5344CB8AC3E}">
        <p14:creationId xmlns:p14="http://schemas.microsoft.com/office/powerpoint/2010/main" val="426798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Arial" panose="020B0604020202020204" pitchFamily="34" charset="0"/>
              </a:rPr>
              <a:t>Every February, Senior Week at the Capitol is a key time for CO-AGE members to connect with legislators. By a show of hands, how many of you participated either in-person or virtually this year? Around 150 people attended Senior Day at the Capitol and over 20 legislators participated. The Distinguished Older Georgian, Carolyn Lipscomb was recognized, and members of the Aging network enjoyed the opportunity to come together. The Senior Week webinar was posted the day after Senior Day at the Capitol. There were appearances by the Governor and several legislators in addition to messages from the Georgia Council on Aging. It is still available for streaming on GCOA’s website. </a:t>
            </a:r>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6</a:t>
            </a:fld>
            <a:endParaRPr lang="en-US" dirty="0"/>
          </a:p>
        </p:txBody>
      </p:sp>
    </p:spTree>
    <p:extLst>
      <p:ext uri="{BB962C8B-B14F-4D97-AF65-F5344CB8AC3E}">
        <p14:creationId xmlns:p14="http://schemas.microsoft.com/office/powerpoint/2010/main" val="93433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Arial" panose="020B0604020202020204" pitchFamily="34" charset="0"/>
              </a:rPr>
              <a:t>For the 2024 Call for Issues, do you know of an issue that affects seniors, is a statewide issue and is solvable by legislative changes? Submit your issue today and let your voice be heard. I have some submission forms here for your convenience. I have a sample submission form for anyone who would like to see it. Does anyone have an issue that you’d like to share? </a:t>
            </a:r>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7</a:t>
            </a:fld>
            <a:endParaRPr lang="en-US" dirty="0"/>
          </a:p>
        </p:txBody>
      </p:sp>
    </p:spTree>
    <p:extLst>
      <p:ext uri="{BB962C8B-B14F-4D97-AF65-F5344CB8AC3E}">
        <p14:creationId xmlns:p14="http://schemas.microsoft.com/office/powerpoint/2010/main" val="4184936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Arial" panose="020B0604020202020204" pitchFamily="34" charset="0"/>
              </a:rPr>
              <a:t>For the 2023 Legislative Session, CO-AGE took 4 priorities to the Capitol: Funding for Home and Community Based Services, Improvements to Assisted Living Communities, </a:t>
            </a:r>
            <a:r>
              <a:rPr lang="en-US" sz="1800" b="0" i="0" dirty="0" err="1">
                <a:solidFill>
                  <a:srgbClr val="000000"/>
                </a:solidFill>
                <a:effectLst/>
                <a:latin typeface="Arial" panose="020B0604020202020204" pitchFamily="34" charset="0"/>
              </a:rPr>
              <a:t>Teledentistry</a:t>
            </a:r>
            <a:r>
              <a:rPr lang="en-US" sz="1800" b="0" i="0" dirty="0">
                <a:solidFill>
                  <a:srgbClr val="000000"/>
                </a:solidFill>
                <a:effectLst/>
                <a:latin typeface="Arial" panose="020B0604020202020204" pitchFamily="34" charset="0"/>
              </a:rPr>
              <a:t> to reach underserved seniors, and the Work and Save program for those who do not have access to a traditional retirement plan with their employer.  </a:t>
            </a:r>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8</a:t>
            </a:fld>
            <a:endParaRPr lang="en-US" dirty="0"/>
          </a:p>
        </p:txBody>
      </p:sp>
    </p:spTree>
    <p:extLst>
      <p:ext uri="{BB962C8B-B14F-4D97-AF65-F5344CB8AC3E}">
        <p14:creationId xmlns:p14="http://schemas.microsoft.com/office/powerpoint/2010/main" val="70969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Arial" panose="020B0604020202020204" pitchFamily="34" charset="0"/>
              </a:rPr>
              <a:t>Join CO-AGE Today! There are several levels of membership. Non-voting, Individual membership, Senior Center membership and Organizational membership. The paid membership options give you the power to submit and vote on the priorities that we take to the Capitol. You can join online at gcoa.org or by filling out a hard copy form.</a:t>
            </a:r>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10</a:t>
            </a:fld>
            <a:endParaRPr lang="en-US" dirty="0"/>
          </a:p>
        </p:txBody>
      </p:sp>
    </p:spTree>
    <p:extLst>
      <p:ext uri="{BB962C8B-B14F-4D97-AF65-F5344CB8AC3E}">
        <p14:creationId xmlns:p14="http://schemas.microsoft.com/office/powerpoint/2010/main" val="231589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8" y="1895475"/>
            <a:ext cx="5679621" cy="2413965"/>
          </a:xfrm>
        </p:spPr>
        <p:txBody>
          <a:bodyPr lIns="0"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8" y="5597131"/>
            <a:ext cx="5050971"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a:normAutofit/>
          </a:bodyPr>
          <a:lstStyle>
            <a:lvl1pPr marL="0" indent="0" algn="l">
              <a:lnSpc>
                <a:spcPct val="100000"/>
              </a:lnSpc>
              <a:buNone/>
              <a:defRPr sz="1600">
                <a:solidFill>
                  <a:schemeClr val="bg1"/>
                </a:solidFill>
              </a:defRPr>
            </a:lvl1pPr>
          </a:lstStyle>
          <a:p>
            <a:pPr lvl="0"/>
            <a:r>
              <a:rPr lang="en-US" dirty="0"/>
              <a:t>Date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6" name="Rectangle 55">
            <a:extLst>
              <a:ext uri="{FF2B5EF4-FFF2-40B4-BE49-F238E27FC236}">
                <a16:creationId xmlns:a16="http://schemas.microsoft.com/office/drawing/2014/main" id="{F95796F3-1FF2-4CB3-9A21-2FA42B0F739C}"/>
              </a:ext>
            </a:extLst>
          </p:cNvPr>
          <p:cNvSpPr/>
          <p:nvPr userDrawn="1"/>
        </p:nvSpPr>
        <p:spPr>
          <a:xfrm>
            <a:off x="5699578" y="51422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 gri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973DC-FC8B-48F4-9A50-A679872638A6}"/>
              </a:ext>
            </a:extLst>
          </p:cNvPr>
          <p:cNvSpPr/>
          <p:nvPr userDrawn="1"/>
        </p:nvSpPr>
        <p:spPr>
          <a:xfrm>
            <a:off x="0" y="0"/>
            <a:ext cx="1905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6651245-F8FA-4280-86E8-A02EA6F9D183}"/>
              </a:ext>
            </a:extLst>
          </p:cNvPr>
          <p:cNvSpPr/>
          <p:nvPr userDrawn="1"/>
        </p:nvSpPr>
        <p:spPr>
          <a:xfrm>
            <a:off x="1905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243009-72E0-4065-A4ED-BF9024B3D4FB}"/>
              </a:ext>
            </a:extLst>
          </p:cNvPr>
          <p:cNvSpPr/>
          <p:nvPr userDrawn="1"/>
        </p:nvSpPr>
        <p:spPr>
          <a:xfrm>
            <a:off x="5334000" y="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45E1145-BC25-4AC5-8B8D-8AECD11F1713}"/>
              </a:ext>
            </a:extLst>
          </p:cNvPr>
          <p:cNvSpPr/>
          <p:nvPr userDrawn="1"/>
        </p:nvSpPr>
        <p:spPr>
          <a:xfrm>
            <a:off x="8763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Picture Placeholder 43">
            <a:extLst>
              <a:ext uri="{FF2B5EF4-FFF2-40B4-BE49-F238E27FC236}">
                <a16:creationId xmlns:a16="http://schemas.microsoft.com/office/drawing/2014/main" id="{79F851B1-E044-41C4-88D1-6BA4FBC83964}"/>
              </a:ext>
            </a:extLst>
          </p:cNvPr>
          <p:cNvSpPr>
            <a:spLocks noGrp="1"/>
          </p:cNvSpPr>
          <p:nvPr>
            <p:ph type="pic" sz="quarter" idx="10"/>
          </p:nvPr>
        </p:nvSpPr>
        <p:spPr>
          <a:xfrm>
            <a:off x="1905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47" name="Picture Placeholder 46">
            <a:extLst>
              <a:ext uri="{FF2B5EF4-FFF2-40B4-BE49-F238E27FC236}">
                <a16:creationId xmlns:a16="http://schemas.microsoft.com/office/drawing/2014/main" id="{EEE85C52-E5BA-4142-AE8D-7B357E4A475D}"/>
              </a:ext>
            </a:extLst>
          </p:cNvPr>
          <p:cNvSpPr>
            <a:spLocks noGrp="1"/>
          </p:cNvSpPr>
          <p:nvPr>
            <p:ph type="pic" sz="quarter" idx="11"/>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0" name="Picture Placeholder 49">
            <a:extLst>
              <a:ext uri="{FF2B5EF4-FFF2-40B4-BE49-F238E27FC236}">
                <a16:creationId xmlns:a16="http://schemas.microsoft.com/office/drawing/2014/main" id="{424B8959-FF9C-453C-8179-A0BF8D392B35}"/>
              </a:ext>
            </a:extLst>
          </p:cNvPr>
          <p:cNvSpPr>
            <a:spLocks noGrp="1"/>
          </p:cNvSpPr>
          <p:nvPr>
            <p:ph type="pic" sz="quarter" idx="12"/>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4" name="Title 1">
            <a:extLst>
              <a:ext uri="{FF2B5EF4-FFF2-40B4-BE49-F238E27FC236}">
                <a16:creationId xmlns:a16="http://schemas.microsoft.com/office/drawing/2014/main" id="{3F2D93AE-80E9-4043-9384-F0F06D6570A4}"/>
              </a:ext>
            </a:extLst>
          </p:cNvPr>
          <p:cNvSpPr>
            <a:spLocks noGrp="1"/>
          </p:cNvSpPr>
          <p:nvPr>
            <p:ph type="title"/>
          </p:nvPr>
        </p:nvSpPr>
        <p:spPr>
          <a:xfrm rot="16200000">
            <a:off x="-2476501"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2194718" y="4697806"/>
            <a:ext cx="2800350"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5" name="Content Placeholder 2">
            <a:extLst>
              <a:ext uri="{FF2B5EF4-FFF2-40B4-BE49-F238E27FC236}">
                <a16:creationId xmlns:a16="http://schemas.microsoft.com/office/drawing/2014/main" id="{9D493CB6-06D1-4AD2-924D-64007FFFAC01}"/>
              </a:ext>
            </a:extLst>
          </p:cNvPr>
          <p:cNvSpPr>
            <a:spLocks noGrp="1"/>
          </p:cNvSpPr>
          <p:nvPr>
            <p:ph idx="13"/>
          </p:nvPr>
        </p:nvSpPr>
        <p:spPr>
          <a:xfrm>
            <a:off x="9101931" y="4697805"/>
            <a:ext cx="2800351"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6" name="Content Placeholder 2">
            <a:extLst>
              <a:ext uri="{FF2B5EF4-FFF2-40B4-BE49-F238E27FC236}">
                <a16:creationId xmlns:a16="http://schemas.microsoft.com/office/drawing/2014/main" id="{D5B991DB-A408-4F6D-A8D0-5167D1E30767}"/>
              </a:ext>
            </a:extLst>
          </p:cNvPr>
          <p:cNvSpPr>
            <a:spLocks noGrp="1"/>
          </p:cNvSpPr>
          <p:nvPr>
            <p:ph idx="14"/>
          </p:nvPr>
        </p:nvSpPr>
        <p:spPr>
          <a:xfrm>
            <a:off x="5623718" y="1268809"/>
            <a:ext cx="2853532"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60" name="Date Placeholder 6">
            <a:extLst>
              <a:ext uri="{FF2B5EF4-FFF2-40B4-BE49-F238E27FC236}">
                <a16:creationId xmlns:a16="http://schemas.microsoft.com/office/drawing/2014/main" id="{CAE1BB52-31E7-4A74-9ED4-FDD922376397}"/>
              </a:ext>
            </a:extLst>
          </p:cNvPr>
          <p:cNvSpPr>
            <a:spLocks noGrp="1"/>
          </p:cNvSpPr>
          <p:nvPr>
            <p:ph type="dt" sz="half" idx="15"/>
          </p:nvPr>
        </p:nvSpPr>
        <p:spPr>
          <a:xfrm>
            <a:off x="2194718" y="6356350"/>
            <a:ext cx="983911" cy="365125"/>
          </a:xfrm>
        </p:spPr>
        <p:txBody>
          <a:bodyPr/>
          <a:lstStyle>
            <a:lvl1pPr>
              <a:defRPr>
                <a:solidFill>
                  <a:schemeClr val="accent1">
                    <a:lumMod val="20000"/>
                    <a:lumOff val="80000"/>
                  </a:schemeClr>
                </a:solidFill>
              </a:defRPr>
            </a:lvl1pPr>
          </a:lstStyle>
          <a:p>
            <a:endParaRPr lang="en-US" dirty="0"/>
          </a:p>
        </p:txBody>
      </p:sp>
      <p:sp>
        <p:nvSpPr>
          <p:cNvPr id="61" name="Footer Placeholder 4">
            <a:extLst>
              <a:ext uri="{FF2B5EF4-FFF2-40B4-BE49-F238E27FC236}">
                <a16:creationId xmlns:a16="http://schemas.microsoft.com/office/drawing/2014/main" id="{EAF5ABA9-E5E2-43E4-ACD5-994ABC08568B}"/>
              </a:ext>
            </a:extLst>
          </p:cNvPr>
          <p:cNvSpPr>
            <a:spLocks noGrp="1"/>
          </p:cNvSpPr>
          <p:nvPr>
            <p:ph type="ftr" sz="quarter" idx="16"/>
          </p:nvPr>
        </p:nvSpPr>
        <p:spPr>
          <a:xfrm>
            <a:off x="5334000" y="6356350"/>
            <a:ext cx="3429000" cy="365125"/>
          </a:xfrm>
        </p:spPr>
        <p:txBody>
          <a:bodyPr/>
          <a:lstStyle>
            <a:lvl1pPr>
              <a:defRPr sz="900">
                <a:solidFill>
                  <a:schemeClr val="accent1">
                    <a:lumMod val="20000"/>
                    <a:lumOff val="80000"/>
                  </a:schemeClr>
                </a:solidFill>
              </a:defRPr>
            </a:lvl1pPr>
          </a:lstStyle>
          <a:p>
            <a:endParaRPr lang="en-US" dirty="0"/>
          </a:p>
        </p:txBody>
      </p:sp>
      <p:sp>
        <p:nvSpPr>
          <p:cNvPr id="62" name="Slide Number Placeholder 5">
            <a:extLst>
              <a:ext uri="{FF2B5EF4-FFF2-40B4-BE49-F238E27FC236}">
                <a16:creationId xmlns:a16="http://schemas.microsoft.com/office/drawing/2014/main" id="{40AEA096-23EC-471A-85DB-52788D84751C}"/>
              </a:ext>
            </a:extLst>
          </p:cNvPr>
          <p:cNvSpPr>
            <a:spLocks noGrp="1"/>
          </p:cNvSpPr>
          <p:nvPr>
            <p:ph type="sldNum" sz="quarter" idx="17"/>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72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5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2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8435" y="3658480"/>
            <a:ext cx="393192" cy="390677"/>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1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8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7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3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90430"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80" name="Title 1">
            <a:extLst>
              <a:ext uri="{FF2B5EF4-FFF2-40B4-BE49-F238E27FC236}">
                <a16:creationId xmlns:a16="http://schemas.microsoft.com/office/drawing/2014/main" id="{BD315BE3-66BC-448E-AC25-B8B59C8001EA}"/>
              </a:ext>
            </a:extLst>
          </p:cNvPr>
          <p:cNvSpPr>
            <a:spLocks noGrp="1"/>
          </p:cNvSpPr>
          <p:nvPr>
            <p:ph type="title"/>
          </p:nvPr>
        </p:nvSpPr>
        <p:spPr>
          <a:xfrm>
            <a:off x="2820952" y="629616"/>
            <a:ext cx="6550096"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82" name="Rectangle 81">
            <a:extLst>
              <a:ext uri="{FF2B5EF4-FFF2-40B4-BE49-F238E27FC236}">
                <a16:creationId xmlns:a16="http://schemas.microsoft.com/office/drawing/2014/main" id="{8791A8F7-D0D7-459C-816C-06A776192CF1}"/>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3CFF470-94CA-4087-8B57-84A251AB5728}"/>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8741B3D2-0E68-4CDE-B746-65D383DA0EF1}"/>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F24D9BB9-0D5B-45D1-A9B9-F8985612AD6E}"/>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DB714EE5-FC7B-4FDA-88D7-B7DB551EA274}"/>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D6984438-C7B6-469B-A0A3-F7C9F2CC6DBD}"/>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7EBFF5E-9DF7-4591-AC16-CB1D6AE0D25A}"/>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9E0EA42-935D-43B4-AB8D-FDC3007FD20C}"/>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EDD61E09-E863-45B9-9F49-02EA501C578E}"/>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2DB4680-C46B-45C0-9514-7B5E0B10E393}"/>
              </a:ext>
            </a:extLst>
          </p:cNvPr>
          <p:cNvSpPr/>
          <p:nvPr userDrawn="1"/>
        </p:nvSpPr>
        <p:spPr>
          <a:xfrm>
            <a:off x="6092307"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AAA84B2-8B6A-4266-8305-9222B397D900}"/>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288CF74-DD4A-450A-A6CE-FD0BAFADE3CC}"/>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7CC73489-9E12-4EC4-BFC7-9BB5C27C2E1F}"/>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2658D15-43FF-4F4D-AAE7-4B9122899193}"/>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AFA77309-00B7-459D-BA45-EE1AEAA3B0CD}"/>
              </a:ext>
            </a:extLst>
          </p:cNvPr>
          <p:cNvSpPr/>
          <p:nvPr userDrawn="1"/>
        </p:nvSpPr>
        <p:spPr>
          <a:xfrm>
            <a:off x="71674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0775FA4-041A-45A7-8F49-9CBD363A28BB}"/>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5508D4AD-2238-4B32-B766-397DD7A6E429}"/>
              </a:ext>
            </a:extLst>
          </p:cNvPr>
          <p:cNvSpPr/>
          <p:nvPr userDrawn="1"/>
        </p:nvSpPr>
        <p:spPr>
          <a:xfrm>
            <a:off x="5733936"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F4B50382-516D-4475-956A-F7F9FD3E08E3}"/>
              </a:ext>
            </a:extLst>
          </p:cNvPr>
          <p:cNvSpPr/>
          <p:nvPr userDrawn="1"/>
        </p:nvSpPr>
        <p:spPr>
          <a:xfrm>
            <a:off x="394208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C399009F-0A9E-4E2F-B4EF-3ECF21378479}"/>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CFBE686-CBC8-41CE-B11B-CF0C378E6EDE}"/>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D8450F92-73B1-46EB-A8BC-80B995ED31D0}"/>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E7EBDAD3-E952-4A8E-8DCF-BAD616AE8FD0}"/>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135B39D-DCFF-48D1-B7C8-418310C34B9F}"/>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66893CC-18D8-4978-98A0-9F0F1A58F70F}"/>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59803DA-84F5-4810-9D67-82851BBBF7B7}"/>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7A9BDBED-FA8E-4080-8786-5B97A485DDB6}"/>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D3328E7-2083-4FC9-B32F-1FED3CDFFF3B}"/>
              </a:ext>
            </a:extLst>
          </p:cNvPr>
          <p:cNvSpPr/>
          <p:nvPr userDrawn="1"/>
        </p:nvSpPr>
        <p:spPr>
          <a:xfrm>
            <a:off x="788416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7D29CBA-4952-44B4-A695-45B4490EEB8D}"/>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5338F58-85B5-4095-931F-DE4D676A6192}"/>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62101AC6-3DF3-44E3-8F37-4D420EFB890E}"/>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3E958D7-1972-40AD-A538-8302A14984AB}"/>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AAAD3289-DEFC-4EC6-BF0C-2B56CE1CD19B}"/>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7EA5B12A-0ADE-4B3A-A74C-D3487E40A7C4}"/>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423D27DE-07B7-4053-A551-3515F702FECE}"/>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Date Placeholder 3">
            <a:extLst>
              <a:ext uri="{FF2B5EF4-FFF2-40B4-BE49-F238E27FC236}">
                <a16:creationId xmlns:a16="http://schemas.microsoft.com/office/drawing/2014/main" id="{DAAD24F3-0234-4B5A-84DA-945939E26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156" name="Footer Placeholder 4">
            <a:extLst>
              <a:ext uri="{FF2B5EF4-FFF2-40B4-BE49-F238E27FC236}">
                <a16:creationId xmlns:a16="http://schemas.microsoft.com/office/drawing/2014/main" id="{664012DC-ACEF-433E-A505-4617F7A7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157" name="Slide Number Placeholder 5">
            <a:extLst>
              <a:ext uri="{FF2B5EF4-FFF2-40B4-BE49-F238E27FC236}">
                <a16:creationId xmlns:a16="http://schemas.microsoft.com/office/drawing/2014/main" id="{58602E04-6AE9-4AB4-8C82-ADECCA2FC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5237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Content, and Framed Picture">
    <p:bg>
      <p:bgPr>
        <a:solidFill>
          <a:schemeClr val="accent4"/>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2348BA8A-9E10-4BDA-92EB-6C1021EBD8BB}"/>
              </a:ext>
            </a:extLst>
          </p:cNvPr>
          <p:cNvSpPr/>
          <p:nvPr userDrawn="1"/>
        </p:nvSpPr>
        <p:spPr>
          <a:xfrm>
            <a:off x="758342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700735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09042"/>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962786" y="1047146"/>
            <a:ext cx="4603750" cy="955826"/>
          </a:xfrm>
        </p:spPr>
        <p:txBody>
          <a:bodyPr lIns="0" anchor="t">
            <a:no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811301"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643128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643128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643128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643128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643128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643128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643128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6431280" y="4010202"/>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643128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643128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643128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643128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700735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7583424"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815949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8735568"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9311640"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988771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10463784"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1103985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11615928"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11615928"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11615928"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11615928"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11615928"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11615928"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11615928"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11615928"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11615928"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11615928"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11615928"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11615928"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8159496"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873556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9311640"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9887712"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10463784"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11039856"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nline Image Placeholder 4">
            <a:extLst>
              <a:ext uri="{FF2B5EF4-FFF2-40B4-BE49-F238E27FC236}">
                <a16:creationId xmlns:a16="http://schemas.microsoft.com/office/drawing/2014/main" id="{3F93CAB0-49C3-4A79-B42E-9E1448EB8C16}"/>
              </a:ext>
            </a:extLst>
          </p:cNvPr>
          <p:cNvSpPr>
            <a:spLocks noGrp="1"/>
          </p:cNvSpPr>
          <p:nvPr>
            <p:ph type="clipArt" sz="quarter" idx="11"/>
          </p:nvPr>
        </p:nvSpPr>
        <p:spPr>
          <a:xfrm>
            <a:off x="1437001"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48" name="Text Placeholder 2">
            <a:extLst>
              <a:ext uri="{FF2B5EF4-FFF2-40B4-BE49-F238E27FC236}">
                <a16:creationId xmlns:a16="http://schemas.microsoft.com/office/drawing/2014/main" id="{7F604C77-9D98-476E-94D5-E470DD4AF761}"/>
              </a:ext>
            </a:extLst>
          </p:cNvPr>
          <p:cNvSpPr>
            <a:spLocks noGrp="1"/>
          </p:cNvSpPr>
          <p:nvPr>
            <p:ph type="body" idx="12"/>
          </p:nvPr>
        </p:nvSpPr>
        <p:spPr>
          <a:xfrm>
            <a:off x="3741177"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0" name="Online Image Placeholder 4">
            <a:extLst>
              <a:ext uri="{FF2B5EF4-FFF2-40B4-BE49-F238E27FC236}">
                <a16:creationId xmlns:a16="http://schemas.microsoft.com/office/drawing/2014/main" id="{9CF5CB34-93EF-4B2B-A1BE-32B6ED047CA5}"/>
              </a:ext>
            </a:extLst>
          </p:cNvPr>
          <p:cNvSpPr>
            <a:spLocks noGrp="1"/>
          </p:cNvSpPr>
          <p:nvPr>
            <p:ph type="clipArt" sz="quarter" idx="13"/>
          </p:nvPr>
        </p:nvSpPr>
        <p:spPr>
          <a:xfrm>
            <a:off x="4366877"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2" name="Text Placeholder 2">
            <a:extLst>
              <a:ext uri="{FF2B5EF4-FFF2-40B4-BE49-F238E27FC236}">
                <a16:creationId xmlns:a16="http://schemas.microsoft.com/office/drawing/2014/main" id="{FC62B88D-998E-4BF7-848E-A2874E941CD7}"/>
              </a:ext>
            </a:extLst>
          </p:cNvPr>
          <p:cNvSpPr>
            <a:spLocks noGrp="1"/>
          </p:cNvSpPr>
          <p:nvPr>
            <p:ph type="body" idx="14"/>
          </p:nvPr>
        </p:nvSpPr>
        <p:spPr>
          <a:xfrm>
            <a:off x="811301"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4" name="Online Image Placeholder 4">
            <a:extLst>
              <a:ext uri="{FF2B5EF4-FFF2-40B4-BE49-F238E27FC236}">
                <a16:creationId xmlns:a16="http://schemas.microsoft.com/office/drawing/2014/main" id="{5323F037-C84F-497F-BB92-7183D356BA26}"/>
              </a:ext>
            </a:extLst>
          </p:cNvPr>
          <p:cNvSpPr>
            <a:spLocks noGrp="1"/>
          </p:cNvSpPr>
          <p:nvPr>
            <p:ph type="clipArt" sz="quarter" idx="15"/>
          </p:nvPr>
        </p:nvSpPr>
        <p:spPr>
          <a:xfrm>
            <a:off x="1437001"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6" name="Text Placeholder 2">
            <a:extLst>
              <a:ext uri="{FF2B5EF4-FFF2-40B4-BE49-F238E27FC236}">
                <a16:creationId xmlns:a16="http://schemas.microsoft.com/office/drawing/2014/main" id="{FF3F35AF-A5CD-4066-97B9-902126AD3935}"/>
              </a:ext>
            </a:extLst>
          </p:cNvPr>
          <p:cNvSpPr>
            <a:spLocks noGrp="1"/>
          </p:cNvSpPr>
          <p:nvPr>
            <p:ph type="body" idx="16"/>
          </p:nvPr>
        </p:nvSpPr>
        <p:spPr>
          <a:xfrm>
            <a:off x="3741177"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8" name="Online Image Placeholder 4">
            <a:extLst>
              <a:ext uri="{FF2B5EF4-FFF2-40B4-BE49-F238E27FC236}">
                <a16:creationId xmlns:a16="http://schemas.microsoft.com/office/drawing/2014/main" id="{9A265732-BAC2-478A-92AE-23D502B7FF1A}"/>
              </a:ext>
            </a:extLst>
          </p:cNvPr>
          <p:cNvSpPr>
            <a:spLocks noGrp="1"/>
          </p:cNvSpPr>
          <p:nvPr>
            <p:ph type="clipArt" sz="quarter" idx="17"/>
          </p:nvPr>
        </p:nvSpPr>
        <p:spPr>
          <a:xfrm>
            <a:off x="4366877"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endParaRPr lang="en-US" dirty="0"/>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p:spPr>
        <p:txBody>
          <a:bodyPr/>
          <a:lstStyle>
            <a:lvl1pPr>
              <a:defRPr sz="900">
                <a:solidFill>
                  <a:schemeClr val="accent4">
                    <a:lumMod val="20000"/>
                    <a:lumOff val="80000"/>
                  </a:schemeClr>
                </a:solidFill>
              </a:defRPr>
            </a:lvl1pPr>
          </a:lstStyle>
          <a:p>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accent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0" y="2682910"/>
            <a:ext cx="4050792" cy="4172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4070604" y="2662273"/>
            <a:ext cx="4050792" cy="4172532"/>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DDDE35A-F618-42E2-AA04-F609770EFA37}"/>
              </a:ext>
            </a:extLst>
          </p:cNvPr>
          <p:cNvSpPr/>
          <p:nvPr userDrawn="1"/>
        </p:nvSpPr>
        <p:spPr>
          <a:xfrm>
            <a:off x="8141208" y="2662273"/>
            <a:ext cx="4050792" cy="41931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2074505" y="629616"/>
            <a:ext cx="8042991"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Placeholder 2">
            <a:extLst>
              <a:ext uri="{FF2B5EF4-FFF2-40B4-BE49-F238E27FC236}">
                <a16:creationId xmlns:a16="http://schemas.microsoft.com/office/drawing/2014/main" id="{EF16DA6B-95E3-47E1-84FF-3BC278B41388}"/>
              </a:ext>
            </a:extLst>
          </p:cNvPr>
          <p:cNvSpPr>
            <a:spLocks noGrp="1"/>
          </p:cNvSpPr>
          <p:nvPr>
            <p:ph type="body" idx="10"/>
          </p:nvPr>
        </p:nvSpPr>
        <p:spPr>
          <a:xfrm>
            <a:off x="956168"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8" name="Online Image Placeholder 4">
            <a:extLst>
              <a:ext uri="{FF2B5EF4-FFF2-40B4-BE49-F238E27FC236}">
                <a16:creationId xmlns:a16="http://schemas.microsoft.com/office/drawing/2014/main" id="{CAAD9B35-EE81-48EC-8761-181F054A07C5}"/>
              </a:ext>
            </a:extLst>
          </p:cNvPr>
          <p:cNvSpPr>
            <a:spLocks noGrp="1"/>
          </p:cNvSpPr>
          <p:nvPr>
            <p:ph type="clipArt" sz="quarter" idx="11"/>
          </p:nvPr>
        </p:nvSpPr>
        <p:spPr>
          <a:xfrm>
            <a:off x="1668302"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9" name="Text Placeholder 2">
            <a:extLst>
              <a:ext uri="{FF2B5EF4-FFF2-40B4-BE49-F238E27FC236}">
                <a16:creationId xmlns:a16="http://schemas.microsoft.com/office/drawing/2014/main" id="{BDA65F58-E1F7-44CA-BD9C-34919803B82A}"/>
              </a:ext>
            </a:extLst>
          </p:cNvPr>
          <p:cNvSpPr>
            <a:spLocks noGrp="1"/>
          </p:cNvSpPr>
          <p:nvPr>
            <p:ph type="body" idx="12"/>
          </p:nvPr>
        </p:nvSpPr>
        <p:spPr>
          <a:xfrm>
            <a:off x="4969746"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0" name="Online Image Placeholder 4">
            <a:extLst>
              <a:ext uri="{FF2B5EF4-FFF2-40B4-BE49-F238E27FC236}">
                <a16:creationId xmlns:a16="http://schemas.microsoft.com/office/drawing/2014/main" id="{0FC3B20B-4758-4A42-8F93-33F464E4670F}"/>
              </a:ext>
            </a:extLst>
          </p:cNvPr>
          <p:cNvSpPr>
            <a:spLocks noGrp="1"/>
          </p:cNvSpPr>
          <p:nvPr>
            <p:ph type="clipArt" sz="quarter" idx="13"/>
          </p:nvPr>
        </p:nvSpPr>
        <p:spPr>
          <a:xfrm>
            <a:off x="5681880"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2" name="Text Placeholder 2">
            <a:extLst>
              <a:ext uri="{FF2B5EF4-FFF2-40B4-BE49-F238E27FC236}">
                <a16:creationId xmlns:a16="http://schemas.microsoft.com/office/drawing/2014/main" id="{3235C0E0-A540-41F6-8358-8E19E9EFBA01}"/>
              </a:ext>
            </a:extLst>
          </p:cNvPr>
          <p:cNvSpPr>
            <a:spLocks noGrp="1"/>
          </p:cNvSpPr>
          <p:nvPr>
            <p:ph type="body" idx="14"/>
          </p:nvPr>
        </p:nvSpPr>
        <p:spPr>
          <a:xfrm>
            <a:off x="9050970"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3" name="Online Image Placeholder 4">
            <a:extLst>
              <a:ext uri="{FF2B5EF4-FFF2-40B4-BE49-F238E27FC236}">
                <a16:creationId xmlns:a16="http://schemas.microsoft.com/office/drawing/2014/main" id="{D16285A0-0824-4A0A-892F-2ABEEB9CAC28}"/>
              </a:ext>
            </a:extLst>
          </p:cNvPr>
          <p:cNvSpPr>
            <a:spLocks noGrp="1"/>
          </p:cNvSpPr>
          <p:nvPr>
            <p:ph type="clipArt" sz="quarter" idx="15"/>
          </p:nvPr>
        </p:nvSpPr>
        <p:spPr>
          <a:xfrm>
            <a:off x="9763104"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657600" y="3296920"/>
            <a:ext cx="7315200" cy="674370"/>
          </a:xfrm>
        </p:spPr>
        <p:txBody>
          <a:bodyPr>
            <a:normAutofit/>
          </a:bodyPr>
          <a:lstStyle>
            <a:lvl1pPr marL="0" indent="0" algn="ctr">
              <a:lnSpc>
                <a:spcPct val="100000"/>
              </a:lnSpc>
              <a:buNone/>
              <a:defRPr lang="en-US" sz="24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0"/>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3657600" y="4126230"/>
            <a:ext cx="7315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 name="Online Image Placeholder 4">
            <a:extLst>
              <a:ext uri="{FF2B5EF4-FFF2-40B4-BE49-F238E27FC236}">
                <a16:creationId xmlns:a16="http://schemas.microsoft.com/office/drawing/2014/main" id="{B1173A38-564B-4926-9E0B-57DAB42A7194}"/>
              </a:ext>
            </a:extLst>
          </p:cNvPr>
          <p:cNvSpPr>
            <a:spLocks noGrp="1"/>
          </p:cNvSpPr>
          <p:nvPr>
            <p:ph type="clipArt" sz="quarter" idx="15"/>
          </p:nvPr>
        </p:nvSpPr>
        <p:spPr>
          <a:xfrm>
            <a:off x="6743700" y="1899285"/>
            <a:ext cx="1127125" cy="1127125"/>
          </a:xfrm>
        </p:spPr>
        <p:txBody>
          <a:bodyPr>
            <a:normAutofit/>
          </a:bodyPr>
          <a:lstStyle>
            <a:lvl1pPr>
              <a:defRPr sz="1800">
                <a:solidFill>
                  <a:schemeClr val="bg1"/>
                </a:solidFill>
              </a:defRPr>
            </a:lvl1pPr>
          </a:lstStyle>
          <a:p>
            <a:r>
              <a:rPr lang="en-US"/>
              <a:t>Click icon to add online image</a:t>
            </a:r>
            <a:endParaRPr lang="en-US" dirty="0"/>
          </a:p>
        </p:txBody>
      </p:sp>
      <p:sp>
        <p:nvSpPr>
          <p:cNvPr id="33" name="Date Placeholder 3">
            <a:extLst>
              <a:ext uri="{FF2B5EF4-FFF2-40B4-BE49-F238E27FC236}">
                <a16:creationId xmlns:a16="http://schemas.microsoft.com/office/drawing/2014/main" id="{2A70D14D-B032-42AB-863B-09AB9DB8C758}"/>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35" name="Footer Placeholder 4">
            <a:extLst>
              <a:ext uri="{FF2B5EF4-FFF2-40B4-BE49-F238E27FC236}">
                <a16:creationId xmlns:a16="http://schemas.microsoft.com/office/drawing/2014/main" id="{06761B94-9FB3-4CC8-9201-29F6032957EB}"/>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37" name="Slide Number Placeholder 5">
            <a:extLst>
              <a:ext uri="{FF2B5EF4-FFF2-40B4-BE49-F238E27FC236}">
                <a16:creationId xmlns:a16="http://schemas.microsoft.com/office/drawing/2014/main" id="{E3302F78-FDF8-4294-A286-EBE86804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6575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accent3"/>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6DBA18F-1861-4C2A-8FFE-4E883AEC0B63}"/>
              </a:ext>
            </a:extLst>
          </p:cNvPr>
          <p:cNvSpPr>
            <a:spLocks noGrp="1"/>
          </p:cNvSpPr>
          <p:nvPr>
            <p:ph type="pic" sz="quarter" idx="10"/>
          </p:nvPr>
        </p:nvSpPr>
        <p:spPr>
          <a:xfrm>
            <a:off x="6092825" y="0"/>
            <a:ext cx="6099175" cy="6251575"/>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5025" y="1333500"/>
            <a:ext cx="4493260" cy="1946275"/>
          </a:xfrm>
        </p:spPr>
        <p:txBody>
          <a:bodyPr anchor="b">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3886200"/>
            <a:ext cx="4493260" cy="2364740"/>
          </a:xfrm>
        </p:spPr>
        <p:txBody>
          <a:bodyPr numCol="2">
            <a:normAutofit/>
          </a:bodyPr>
          <a:lstStyle>
            <a:lvl1pPr marL="0" indent="0">
              <a:lnSpc>
                <a:spcPct val="100000"/>
              </a:lnSpc>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806E491E-8435-44CE-B968-83D09EE49881}"/>
              </a:ext>
            </a:extLst>
          </p:cNvPr>
          <p:cNvSpPr/>
          <p:nvPr userDrawn="1"/>
        </p:nvSpPr>
        <p:spPr>
          <a:xfrm>
            <a:off x="6093585"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13887"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24038"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34189"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44340"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54491"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64642"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4793"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03736"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35025" y="848032"/>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endParaRPr lang="en-US" dirty="0"/>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p:spPr>
        <p:txBody>
          <a:bodyPr/>
          <a:lstStyle>
            <a:lvl1pPr>
              <a:defRPr sz="900">
                <a:solidFill>
                  <a:schemeClr val="accent3">
                    <a:lumMod val="20000"/>
                    <a:lumOff val="80000"/>
                  </a:schemeClr>
                </a:solidFill>
              </a:defRPr>
            </a:lvl1pPr>
          </a:lstStyle>
          <a:p>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10472928"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4535"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5025" y="2074089"/>
            <a:ext cx="5522750" cy="1492476"/>
          </a:xfrm>
        </p:spPr>
        <p:txBody>
          <a:bodyPr lIns="0" bIns="0" anchor="b">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835025" y="3865635"/>
            <a:ext cx="5522750" cy="1947336"/>
          </a:xfrm>
        </p:spPr>
        <p:txBody>
          <a:bodyPr lIns="0">
            <a:normAutofit/>
          </a:bodyPr>
          <a:lstStyle>
            <a:lvl1pPr marL="0" indent="0" algn="ctr">
              <a:lnSpc>
                <a:spcPct val="150000"/>
              </a:lnSpc>
              <a:buNone/>
              <a:defRPr sz="1600">
                <a:solidFill>
                  <a:schemeClr val="bg1"/>
                </a:solidFill>
              </a:defRPr>
            </a:lvl1pPr>
          </a:lstStyle>
          <a:p>
            <a:r>
              <a:rPr lang="en-US" dirty="0"/>
              <a:t>Click to edit Master subtitle style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3063"/>
            <a:ext cx="1719072" cy="1711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047"/>
            <a:ext cx="1719072" cy="171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4535"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10472928" y="0"/>
            <a:ext cx="1719072" cy="1711166"/>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7044535" y="1713063"/>
            <a:ext cx="1711372" cy="1711984"/>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23" name="Date Placeholder 3">
            <a:extLst>
              <a:ext uri="{FF2B5EF4-FFF2-40B4-BE49-F238E27FC236}">
                <a16:creationId xmlns:a16="http://schemas.microsoft.com/office/drawing/2014/main" id="{B5DBA416-A900-41C7-B41E-F9D99DE451D5}"/>
              </a:ext>
            </a:extLst>
          </p:cNvPr>
          <p:cNvSpPr>
            <a:spLocks noGrp="1"/>
          </p:cNvSpPr>
          <p:nvPr>
            <p:ph type="dt" sz="half" idx="11"/>
          </p:nvPr>
        </p:nvSpPr>
        <p:spPr>
          <a:xfrm>
            <a:off x="835025" y="6356350"/>
            <a:ext cx="806416" cy="365125"/>
          </a:xfrm>
        </p:spPr>
        <p:txBody>
          <a:bodyPr/>
          <a:lstStyle>
            <a:lvl1pPr>
              <a:defRPr sz="900">
                <a:solidFill>
                  <a:schemeClr val="accent1">
                    <a:lumMod val="20000"/>
                    <a:lumOff val="80000"/>
                  </a:schemeClr>
                </a:solidFill>
              </a:defRPr>
            </a:lvl1pPr>
          </a:lstStyle>
          <a:p>
            <a:endParaRPr lang="en-US" dirty="0"/>
          </a:p>
        </p:txBody>
      </p:sp>
      <p:sp>
        <p:nvSpPr>
          <p:cNvPr id="24" name="Footer Placeholder 4">
            <a:extLst>
              <a:ext uri="{FF2B5EF4-FFF2-40B4-BE49-F238E27FC236}">
                <a16:creationId xmlns:a16="http://schemas.microsoft.com/office/drawing/2014/main" id="{994B7D60-DBB5-47AC-87E6-7194D4E37CFE}"/>
              </a:ext>
            </a:extLst>
          </p:cNvPr>
          <p:cNvSpPr>
            <a:spLocks noGrp="1"/>
          </p:cNvSpPr>
          <p:nvPr>
            <p:ph type="ftr" sz="quarter" idx="12"/>
          </p:nvPr>
        </p:nvSpPr>
        <p:spPr>
          <a:xfrm>
            <a:off x="1771957" y="6356350"/>
            <a:ext cx="3660014" cy="365125"/>
          </a:xfrm>
        </p:spPr>
        <p:txBody>
          <a:bodyPr/>
          <a:lstStyle>
            <a:lvl1pPr>
              <a:defRPr sz="900">
                <a:solidFill>
                  <a:schemeClr val="accent1">
                    <a:lumMod val="20000"/>
                    <a:lumOff val="80000"/>
                  </a:schemeClr>
                </a:solidFill>
              </a:defRPr>
            </a:lvl1pPr>
          </a:lstStyle>
          <a:p>
            <a:endParaRPr lang="en-US" dirty="0"/>
          </a:p>
        </p:txBody>
      </p:sp>
      <p:sp>
        <p:nvSpPr>
          <p:cNvPr id="25" name="Slide Number Placeholder 5">
            <a:extLst>
              <a:ext uri="{FF2B5EF4-FFF2-40B4-BE49-F238E27FC236}">
                <a16:creationId xmlns:a16="http://schemas.microsoft.com/office/drawing/2014/main" id="{B1B87CF0-D8F7-4D29-BF5C-58C43C97C9BE}"/>
              </a:ext>
            </a:extLst>
          </p:cNvPr>
          <p:cNvSpPr>
            <a:spLocks noGrp="1"/>
          </p:cNvSpPr>
          <p:nvPr>
            <p:ph type="sldNum" sz="quarter" idx="20"/>
          </p:nvPr>
        </p:nvSpPr>
        <p:spPr>
          <a:xfrm>
            <a:off x="5548268" y="6356350"/>
            <a:ext cx="80950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4535"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2 pictur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2200" y="1599882"/>
            <a:ext cx="3911600" cy="928688"/>
          </a:xfrm>
        </p:spPr>
        <p:txBody>
          <a:bodyPr lIns="0" anchor="t">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2667000"/>
            <a:ext cx="3911600" cy="3438144"/>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7442200" y="6356350"/>
            <a:ext cx="1005116" cy="365125"/>
          </a:xfrm>
        </p:spPr>
        <p:txBody>
          <a:bodyPr lIns="0"/>
          <a:lstStyle>
            <a:lvl1pPr>
              <a:defRPr sz="900">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8588829" y="6356350"/>
            <a:ext cx="1981200" cy="365125"/>
          </a:xfrm>
        </p:spPr>
        <p:txBody>
          <a:bodyPr/>
          <a:lstStyle>
            <a:lvl1pPr>
              <a:defRPr sz="900">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
        <p:nvSpPr>
          <p:cNvPr id="23" name="Rectangle 22">
            <a:extLst>
              <a:ext uri="{FF2B5EF4-FFF2-40B4-BE49-F238E27FC236}">
                <a16:creationId xmlns:a16="http://schemas.microsoft.com/office/drawing/2014/main" id="{D52BCC36-E2CF-410A-AD2C-722D76849BDC}"/>
              </a:ext>
            </a:extLst>
          </p:cNvPr>
          <p:cNvSpPr/>
          <p:nvPr userDrawn="1"/>
        </p:nvSpPr>
        <p:spPr>
          <a:xfrm>
            <a:off x="7442200" y="1134423"/>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Large Pictur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30299" y="1619250"/>
            <a:ext cx="4813301" cy="1325563"/>
          </a:xfrm>
        </p:spPr>
        <p:txBody>
          <a:bodyPr lIns="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framed picture">
    <p:bg>
      <p:bgPr>
        <a:solidFill>
          <a:schemeClr val="accent3"/>
        </a:solidFill>
        <a:effectLst/>
      </p:bgPr>
    </p:bg>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743700" y="28375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12" name="Date Placeholder 3">
            <a:extLst>
              <a:ext uri="{FF2B5EF4-FFF2-40B4-BE49-F238E27FC236}">
                <a16:creationId xmlns:a16="http://schemas.microsoft.com/office/drawing/2014/main" id="{2D66ED17-6A8B-4750-B089-A49B6B7F23C4}"/>
              </a:ext>
            </a:extLst>
          </p:cNvPr>
          <p:cNvSpPr>
            <a:spLocks noGrp="1"/>
          </p:cNvSpPr>
          <p:nvPr>
            <p:ph type="dt" sz="half" idx="11"/>
          </p:nvPr>
        </p:nvSpPr>
        <p:spPr>
          <a:xfrm>
            <a:off x="6743700" y="6356350"/>
            <a:ext cx="1005116" cy="365125"/>
          </a:xfrm>
        </p:spPr>
        <p:txBody>
          <a:bodyPr lIns="0"/>
          <a:lstStyle>
            <a:lvl1pPr>
              <a:defRPr sz="900">
                <a:solidFill>
                  <a:schemeClr val="accent3">
                    <a:lumMod val="20000"/>
                    <a:lumOff val="80000"/>
                  </a:schemeClr>
                </a:solidFill>
              </a:defRPr>
            </a:lvl1pPr>
          </a:lstStyle>
          <a:p>
            <a:endParaRPr lang="en-US" dirty="0"/>
          </a:p>
        </p:txBody>
      </p:sp>
      <p:sp>
        <p:nvSpPr>
          <p:cNvPr id="113" name="Footer Placeholder 4">
            <a:extLst>
              <a:ext uri="{FF2B5EF4-FFF2-40B4-BE49-F238E27FC236}">
                <a16:creationId xmlns:a16="http://schemas.microsoft.com/office/drawing/2014/main" id="{E0A74137-35DA-43A9-A740-435B3099BE75}"/>
              </a:ext>
            </a:extLst>
          </p:cNvPr>
          <p:cNvSpPr>
            <a:spLocks noGrp="1"/>
          </p:cNvSpPr>
          <p:nvPr>
            <p:ph type="ftr" sz="quarter" idx="12"/>
          </p:nvPr>
        </p:nvSpPr>
        <p:spPr>
          <a:xfrm>
            <a:off x="7903029" y="6356350"/>
            <a:ext cx="2667000" cy="365125"/>
          </a:xfrm>
        </p:spPr>
        <p:txBody>
          <a:bodyPr/>
          <a:lstStyle>
            <a:lvl1pPr>
              <a:defRPr sz="900">
                <a:solidFill>
                  <a:schemeClr val="accent3">
                    <a:lumMod val="20000"/>
                    <a:lumOff val="80000"/>
                  </a:schemeClr>
                </a:solidFill>
              </a:defRPr>
            </a:lvl1pPr>
          </a:lstStyle>
          <a:p>
            <a:endParaRPr lang="en-US" dirty="0"/>
          </a:p>
        </p:txBody>
      </p:sp>
      <p:sp>
        <p:nvSpPr>
          <p:cNvPr id="114" name="Slide Number Placeholder 5">
            <a:extLst>
              <a:ext uri="{FF2B5EF4-FFF2-40B4-BE49-F238E27FC236}">
                <a16:creationId xmlns:a16="http://schemas.microsoft.com/office/drawing/2014/main" id="{B68A6459-3B6F-442B-914B-5A5522D3279E}"/>
              </a:ext>
            </a:extLst>
          </p:cNvPr>
          <p:cNvSpPr>
            <a:spLocks noGrp="1"/>
          </p:cNvSpPr>
          <p:nvPr>
            <p:ph type="sldNum" sz="quarter" idx="13"/>
          </p:nvPr>
        </p:nvSpPr>
        <p:spPr>
          <a:xfrm>
            <a:off x="10711542" y="6356350"/>
            <a:ext cx="64225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912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4498340" y="187071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49" name="Text Placeholder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anchor="ctr"/>
          <a:lstStyle>
            <a:lvl1pPr marL="0" indent="0" algn="ctr">
              <a:buNone/>
              <a:defRPr b="1">
                <a:solidFill>
                  <a:schemeClr val="bg1"/>
                </a:solidFill>
              </a:defRPr>
            </a:lvl1pPr>
          </a:lstStyle>
          <a:p>
            <a:pPr lvl="0"/>
            <a:r>
              <a:rPr lang="en-US" dirty="0"/>
              <a:t>#</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4498340" y="3506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1" name="Text Placeholder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anchor="ctr"/>
          <a:lstStyle>
            <a:lvl1pPr marL="0" indent="0" algn="ctr">
              <a:buNone/>
              <a:defRPr b="1">
                <a:solidFill>
                  <a:schemeClr val="bg1"/>
                </a:solidFill>
              </a:defRPr>
            </a:lvl1pPr>
          </a:lstStyle>
          <a:p>
            <a:pPr lvl="0"/>
            <a:r>
              <a:rPr lang="en-US" dirty="0"/>
              <a:t>#</a:t>
            </a:r>
          </a:p>
        </p:txBody>
      </p:sp>
      <p:sp>
        <p:nvSpPr>
          <p:cNvPr id="52" name="Content Placeholder 2">
            <a:extLst>
              <a:ext uri="{FF2B5EF4-FFF2-40B4-BE49-F238E27FC236}">
                <a16:creationId xmlns:a16="http://schemas.microsoft.com/office/drawing/2014/main" id="{07D1309E-F6F7-4FFB-BFBE-F2B34D49D2B9}"/>
              </a:ext>
            </a:extLst>
          </p:cNvPr>
          <p:cNvSpPr>
            <a:spLocks noGrp="1"/>
          </p:cNvSpPr>
          <p:nvPr>
            <p:ph idx="13"/>
          </p:nvPr>
        </p:nvSpPr>
        <p:spPr>
          <a:xfrm>
            <a:off x="4498340" y="5157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3" name="Text Placeholder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anchor="ctr"/>
          <a:lstStyle>
            <a:lvl1pPr marL="0" indent="0" algn="ctr">
              <a:buNone/>
              <a:defRPr b="1">
                <a:solidFill>
                  <a:schemeClr val="bg1"/>
                </a:solidFill>
              </a:defRPr>
            </a:lvl1pPr>
          </a:lstStyle>
          <a:p>
            <a:pPr lvl="0"/>
            <a:r>
              <a:rPr lang="en-US" dirty="0"/>
              <a:t>#</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209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A29850-9B3D-49F0-9198-80F35FD55140}"/>
              </a:ext>
            </a:extLst>
          </p:cNvPr>
          <p:cNvSpPr/>
          <p:nvPr userDrawn="1"/>
        </p:nvSpPr>
        <p:spPr>
          <a:xfrm>
            <a:off x="5222748" y="0"/>
            <a:ext cx="1746503"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0672AB-65F9-4533-9452-7872A8E7C3BC}"/>
              </a:ext>
            </a:extLst>
          </p:cNvPr>
          <p:cNvSpPr/>
          <p:nvPr userDrawn="1"/>
        </p:nvSpPr>
        <p:spPr>
          <a:xfrm>
            <a:off x="174091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20BF50-7B12-496A-986A-AF0B9880118F}"/>
              </a:ext>
            </a:extLst>
          </p:cNvPr>
          <p:cNvSpPr/>
          <p:nvPr userDrawn="1"/>
        </p:nvSpPr>
        <p:spPr>
          <a:xfrm>
            <a:off x="0" y="0"/>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556028-47A8-47AD-A7ED-1CB2252FBE3D}"/>
              </a:ext>
            </a:extLst>
          </p:cNvPr>
          <p:cNvSpPr/>
          <p:nvPr userDrawn="1"/>
        </p:nvSpPr>
        <p:spPr>
          <a:xfrm>
            <a:off x="1044549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7570CE-A79F-452C-A098-5DE30EBBC6FB}"/>
              </a:ext>
            </a:extLst>
          </p:cNvPr>
          <p:cNvSpPr/>
          <p:nvPr userDrawn="1"/>
        </p:nvSpPr>
        <p:spPr>
          <a:xfrm>
            <a:off x="1740916" y="1733044"/>
            <a:ext cx="1746504" cy="175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3866FD-426E-414F-B17B-F648AF71EA9B}"/>
              </a:ext>
            </a:extLst>
          </p:cNvPr>
          <p:cNvSpPr/>
          <p:nvPr userDrawn="1"/>
        </p:nvSpPr>
        <p:spPr>
          <a:xfrm>
            <a:off x="0"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B0C63F-EAB3-44FC-B94D-C69BCBD26EBB}"/>
              </a:ext>
            </a:extLst>
          </p:cNvPr>
          <p:cNvSpPr/>
          <p:nvPr userDrawn="1"/>
        </p:nvSpPr>
        <p:spPr>
          <a:xfrm>
            <a:off x="8704580" y="1733044"/>
            <a:ext cx="1746504"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7" name="Rectangle 26">
            <a:extLst>
              <a:ext uri="{FF2B5EF4-FFF2-40B4-BE49-F238E27FC236}">
                <a16:creationId xmlns:a16="http://schemas.microsoft.com/office/drawing/2014/main" id="{679B1BFC-C4E4-428C-A63D-1780C528C70E}"/>
              </a:ext>
            </a:extLst>
          </p:cNvPr>
          <p:cNvSpPr/>
          <p:nvPr userDrawn="1"/>
        </p:nvSpPr>
        <p:spPr>
          <a:xfrm>
            <a:off x="5222748" y="1733044"/>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6506793-EC4D-4DB9-A0A1-CC46BD8565D8}"/>
              </a:ext>
            </a:extLst>
          </p:cNvPr>
          <p:cNvSpPr/>
          <p:nvPr userDrawn="1"/>
        </p:nvSpPr>
        <p:spPr>
          <a:xfrm>
            <a:off x="10451084" y="1733044"/>
            <a:ext cx="1740916"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7BD3197-9B69-4E3D-9A01-662F1F8E514B}"/>
              </a:ext>
            </a:extLst>
          </p:cNvPr>
          <p:cNvSpPr/>
          <p:nvPr userDrawn="1"/>
        </p:nvSpPr>
        <p:spPr>
          <a:xfrm>
            <a:off x="3481832"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569720" y="3870960"/>
            <a:ext cx="9052560" cy="1363663"/>
          </a:xfrm>
        </p:spPr>
        <p:txBody>
          <a:bodyPr anchor="b">
            <a:normAutofit/>
          </a:bodyPr>
          <a:lstStyle>
            <a:lvl1pPr algn="ctr">
              <a:lnSpc>
                <a:spcPct val="100000"/>
              </a:lnSpc>
              <a:defRPr sz="2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569720" y="5405755"/>
            <a:ext cx="9052560" cy="476885"/>
          </a:xfrm>
        </p:spPr>
        <p:txBody>
          <a:bodyPr>
            <a:normAutofit/>
          </a:bodyPr>
          <a:lstStyle>
            <a:lvl1pPr marL="0" indent="0" algn="ctr">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B5CEABB6-07DC-46E8-9B57-56EC44A396E5}" type="slidenum">
              <a:rPr lang="en-US" smtClean="0"/>
              <a:pPr/>
              <a:t>‹#›</a:t>
            </a:fld>
            <a:endParaRPr lang="en-US" dirty="0"/>
          </a:p>
        </p:txBody>
      </p:sp>
      <p:sp>
        <p:nvSpPr>
          <p:cNvPr id="11" name="Picture Placeholder 52">
            <a:extLst>
              <a:ext uri="{FF2B5EF4-FFF2-40B4-BE49-F238E27FC236}">
                <a16:creationId xmlns:a16="http://schemas.microsoft.com/office/drawing/2014/main" id="{AEBBD699-238F-487D-A094-5E479CCCCD41}"/>
              </a:ext>
            </a:extLst>
          </p:cNvPr>
          <p:cNvSpPr>
            <a:spLocks noGrp="1"/>
          </p:cNvSpPr>
          <p:nvPr>
            <p:ph type="pic" sz="quarter" idx="14"/>
          </p:nvPr>
        </p:nvSpPr>
        <p:spPr>
          <a:xfrm>
            <a:off x="3481832" y="0"/>
            <a:ext cx="1740916"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7" name="Picture Placeholder 52">
            <a:extLst>
              <a:ext uri="{FF2B5EF4-FFF2-40B4-BE49-F238E27FC236}">
                <a16:creationId xmlns:a16="http://schemas.microsoft.com/office/drawing/2014/main" id="{6A29DD5B-55DC-47F4-8032-1E78B3A990BE}"/>
              </a:ext>
            </a:extLst>
          </p:cNvPr>
          <p:cNvSpPr>
            <a:spLocks noGrp="1"/>
          </p:cNvSpPr>
          <p:nvPr>
            <p:ph type="pic" sz="quarter" idx="17"/>
          </p:nvPr>
        </p:nvSpPr>
        <p:spPr>
          <a:xfrm>
            <a:off x="8704580" y="0"/>
            <a:ext cx="1746504"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25" name="Picture Placeholder 52">
            <a:extLst>
              <a:ext uri="{FF2B5EF4-FFF2-40B4-BE49-F238E27FC236}">
                <a16:creationId xmlns:a16="http://schemas.microsoft.com/office/drawing/2014/main" id="{DF373D3C-15A7-41D7-A80E-63E14EA87B24}"/>
              </a:ext>
            </a:extLst>
          </p:cNvPr>
          <p:cNvSpPr>
            <a:spLocks noGrp="1"/>
          </p:cNvSpPr>
          <p:nvPr>
            <p:ph type="pic" sz="quarter" idx="18"/>
          </p:nvPr>
        </p:nvSpPr>
        <p:spPr>
          <a:xfrm>
            <a:off x="6969252" y="1733044"/>
            <a:ext cx="1735328" cy="1755648"/>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02FEFBC2-5C67-4F2E-8B5F-6AAF8656FBA4}"/>
              </a:ext>
            </a:extLst>
          </p:cNvPr>
          <p:cNvSpPr/>
          <p:nvPr userDrawn="1"/>
        </p:nvSpPr>
        <p:spPr>
          <a:xfrm>
            <a:off x="6969250" y="0"/>
            <a:ext cx="1740917" cy="1733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endParaRPr lang="en-US" dirty="0"/>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a:lstStyle/>
          <a:p>
            <a:r>
              <a:rPr lang="en-US"/>
              <a:t>Click icon to add picture</a:t>
            </a:r>
            <a:endParaRPr lang="en-US" dirty="0"/>
          </a:p>
        </p:txBody>
      </p:sp>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27093093-F077-4A1D-A6ED-946369A581AA}"/>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3" name="Rectangle 22">
            <a:extLst>
              <a:ext uri="{FF2B5EF4-FFF2-40B4-BE49-F238E27FC236}">
                <a16:creationId xmlns:a16="http://schemas.microsoft.com/office/drawing/2014/main" id="{9693E355-5671-4FE4-8958-99FC40EF5B1D}"/>
              </a:ext>
            </a:extLst>
          </p:cNvPr>
          <p:cNvSpPr/>
          <p:nvPr userDrawn="1"/>
        </p:nvSpPr>
        <p:spPr>
          <a:xfrm>
            <a:off x="674370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a:lstStyle>
            <a:lvl1pPr>
              <a:defRPr sz="900">
                <a:solidFill>
                  <a:schemeClr val="accent4">
                    <a:lumMod val="20000"/>
                    <a:lumOff val="80000"/>
                  </a:schemeClr>
                </a:solidFill>
              </a:defRPr>
            </a:lvl1pPr>
          </a:lstStyle>
          <a:p>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cellaneous content">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2">
            <a:extLst>
              <a:ext uri="{FF2B5EF4-FFF2-40B4-BE49-F238E27FC236}">
                <a16:creationId xmlns:a16="http://schemas.microsoft.com/office/drawing/2014/main" id="{4BBE4B76-BA2D-4EA4-A178-30F57AC1DFDB}"/>
              </a:ext>
            </a:extLst>
          </p:cNvPr>
          <p:cNvSpPr>
            <a:spLocks noGrp="1"/>
          </p:cNvSpPr>
          <p:nvPr>
            <p:ph type="body" idx="1" hasCustomPrompt="1"/>
          </p:nvPr>
        </p:nvSpPr>
        <p:spPr>
          <a:xfrm>
            <a:off x="838200"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78" name="Text Placeholder 4">
            <a:extLst>
              <a:ext uri="{FF2B5EF4-FFF2-40B4-BE49-F238E27FC236}">
                <a16:creationId xmlns:a16="http://schemas.microsoft.com/office/drawing/2014/main" id="{045FF175-F59F-4A69-B296-E046C778424F}"/>
              </a:ext>
            </a:extLst>
          </p:cNvPr>
          <p:cNvSpPr>
            <a:spLocks noGrp="1"/>
          </p:cNvSpPr>
          <p:nvPr>
            <p:ph type="body" sz="quarter" idx="3" hasCustomPrompt="1"/>
          </p:nvPr>
        </p:nvSpPr>
        <p:spPr>
          <a:xfrm>
            <a:off x="3562665" y="4398413"/>
            <a:ext cx="2342205"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0" name="Text Placeholder 2">
            <a:extLst>
              <a:ext uri="{FF2B5EF4-FFF2-40B4-BE49-F238E27FC236}">
                <a16:creationId xmlns:a16="http://schemas.microsoft.com/office/drawing/2014/main" id="{FBAA7D2D-B5F0-416A-A89F-1DC3E6A877E6}"/>
              </a:ext>
            </a:extLst>
          </p:cNvPr>
          <p:cNvSpPr>
            <a:spLocks noGrp="1"/>
          </p:cNvSpPr>
          <p:nvPr>
            <p:ph type="body" idx="13" hasCustomPrompt="1"/>
          </p:nvPr>
        </p:nvSpPr>
        <p:spPr>
          <a:xfrm>
            <a:off x="6298609"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2" name="Text Placeholder 2">
            <a:extLst>
              <a:ext uri="{FF2B5EF4-FFF2-40B4-BE49-F238E27FC236}">
                <a16:creationId xmlns:a16="http://schemas.microsoft.com/office/drawing/2014/main" id="{01187116-E25F-47A2-9BC5-532F3F42D317}"/>
              </a:ext>
            </a:extLst>
          </p:cNvPr>
          <p:cNvSpPr>
            <a:spLocks noGrp="1"/>
          </p:cNvSpPr>
          <p:nvPr>
            <p:ph type="body" idx="15" hasCustomPrompt="1"/>
          </p:nvPr>
        </p:nvSpPr>
        <p:spPr>
          <a:xfrm>
            <a:off x="9023074" y="4398057"/>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4" name="Text Placeholder 2">
            <a:extLst>
              <a:ext uri="{FF2B5EF4-FFF2-40B4-BE49-F238E27FC236}">
                <a16:creationId xmlns:a16="http://schemas.microsoft.com/office/drawing/2014/main" id="{B69B6CD5-B022-423C-A017-AD2D8FFA0665}"/>
              </a:ext>
            </a:extLst>
          </p:cNvPr>
          <p:cNvSpPr>
            <a:spLocks noGrp="1"/>
          </p:cNvSpPr>
          <p:nvPr>
            <p:ph type="body" idx="17"/>
          </p:nvPr>
        </p:nvSpPr>
        <p:spPr>
          <a:xfrm>
            <a:off x="838200"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6" name="Text Placeholder 2">
            <a:extLst>
              <a:ext uri="{FF2B5EF4-FFF2-40B4-BE49-F238E27FC236}">
                <a16:creationId xmlns:a16="http://schemas.microsoft.com/office/drawing/2014/main" id="{06A7180A-5FBF-4DE7-A668-E24E022DFA9E}"/>
              </a:ext>
            </a:extLst>
          </p:cNvPr>
          <p:cNvSpPr>
            <a:spLocks noGrp="1"/>
          </p:cNvSpPr>
          <p:nvPr>
            <p:ph type="body" idx="19"/>
          </p:nvPr>
        </p:nvSpPr>
        <p:spPr>
          <a:xfrm>
            <a:off x="6298609"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7" name="Text Placeholder 2">
            <a:extLst>
              <a:ext uri="{FF2B5EF4-FFF2-40B4-BE49-F238E27FC236}">
                <a16:creationId xmlns:a16="http://schemas.microsoft.com/office/drawing/2014/main" id="{2EFABF40-7E40-4F8A-80D3-DB5903EEBDF1}"/>
              </a:ext>
            </a:extLst>
          </p:cNvPr>
          <p:cNvSpPr>
            <a:spLocks noGrp="1"/>
          </p:cNvSpPr>
          <p:nvPr>
            <p:ph type="body" idx="20"/>
          </p:nvPr>
        </p:nvSpPr>
        <p:spPr>
          <a:xfrm>
            <a:off x="9023074"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8" name="Text Placeholder 2">
            <a:extLst>
              <a:ext uri="{FF2B5EF4-FFF2-40B4-BE49-F238E27FC236}">
                <a16:creationId xmlns:a16="http://schemas.microsoft.com/office/drawing/2014/main" id="{FFD10C91-B253-496D-889A-D48B1A0AA556}"/>
              </a:ext>
            </a:extLst>
          </p:cNvPr>
          <p:cNvSpPr>
            <a:spLocks noGrp="1"/>
          </p:cNvSpPr>
          <p:nvPr>
            <p:ph type="body" idx="21"/>
          </p:nvPr>
        </p:nvSpPr>
        <p:spPr>
          <a:xfrm>
            <a:off x="3562665"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410476" y="629616"/>
            <a:ext cx="9371048"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3" name="Date Placeholder 3">
            <a:extLst>
              <a:ext uri="{FF2B5EF4-FFF2-40B4-BE49-F238E27FC236}">
                <a16:creationId xmlns:a16="http://schemas.microsoft.com/office/drawing/2014/main" id="{3EDC5EF0-E937-47AD-8F93-11A7E031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94" name="Footer Placeholder 4">
            <a:extLst>
              <a:ext uri="{FF2B5EF4-FFF2-40B4-BE49-F238E27FC236}">
                <a16:creationId xmlns:a16="http://schemas.microsoft.com/office/drawing/2014/main" id="{4CB9AE8E-EB22-4097-951C-4A6E38B2D472}"/>
              </a:ext>
            </a:extLst>
          </p:cNvPr>
          <p:cNvSpPr>
            <a:spLocks noGrp="1"/>
          </p:cNvSpPr>
          <p:nvPr>
            <p:ph type="ftr" sz="quarter" idx="22"/>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95" name="Slide Number Placeholder 5">
            <a:extLst>
              <a:ext uri="{FF2B5EF4-FFF2-40B4-BE49-F238E27FC236}">
                <a16:creationId xmlns:a16="http://schemas.microsoft.com/office/drawing/2014/main" id="{D89D10F4-442B-4B78-B541-92469482E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81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50" r:id="rId5"/>
    <p:sldLayoutId id="2147483682" r:id="rId6"/>
    <p:sldLayoutId id="2147483667" r:id="rId7"/>
    <p:sldLayoutId id="2147483668" r:id="rId8"/>
    <p:sldLayoutId id="2147483656" r:id="rId9"/>
    <p:sldLayoutId id="2147483677" r:id="rId10"/>
    <p:sldLayoutId id="2147483664" r:id="rId11"/>
    <p:sldLayoutId id="2147483678" r:id="rId12"/>
    <p:sldLayoutId id="2147483679" r:id="rId13"/>
    <p:sldLayoutId id="2147483680" r:id="rId14"/>
    <p:sldLayoutId id="2147483673" r:id="rId15"/>
    <p:sldLayoutId id="2147483681"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4.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image" Target="../media/image53.png"/><Relationship Id="rId5" Type="http://schemas.openxmlformats.org/officeDocument/2006/relationships/image" Target="../media/image48.jpeg"/><Relationship Id="rId10" Type="http://schemas.openxmlformats.org/officeDocument/2006/relationships/image" Target="../media/image9.png"/><Relationship Id="rId4" Type="http://schemas.openxmlformats.org/officeDocument/2006/relationships/image" Target="../media/image47.jpeg"/><Relationship Id="rId9" Type="http://schemas.openxmlformats.org/officeDocument/2006/relationships/image" Target="../media/image52.jpe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jpe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9.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1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4.xml"/><Relationship Id="rId11" Type="http://schemas.openxmlformats.org/officeDocument/2006/relationships/image" Target="../media/image17.png"/><Relationship Id="rId5" Type="http://schemas.openxmlformats.org/officeDocument/2006/relationships/diagramQuickStyle" Target="../diagrams/quickStyle4.xml"/><Relationship Id="rId10" Type="http://schemas.openxmlformats.org/officeDocument/2006/relationships/image" Target="../media/image16.jpeg"/><Relationship Id="rId4" Type="http://schemas.openxmlformats.org/officeDocument/2006/relationships/diagramLayout" Target="../diagrams/layout4.xml"/><Relationship Id="rId9" Type="http://schemas.openxmlformats.org/officeDocument/2006/relationships/image" Target="../media/image15.jpe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C0530E-0231-52AE-6A80-A216331D5D92}"/>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763CB5EF-3EB0-02AA-5F45-4E65618812EA}"/>
              </a:ext>
            </a:extLst>
          </p:cNvPr>
          <p:cNvSpPr>
            <a:spLocks noGrp="1"/>
          </p:cNvSpPr>
          <p:nvPr>
            <p:ph type="body" sz="quarter" idx="13"/>
          </p:nvPr>
        </p:nvSpPr>
        <p:spPr/>
        <p:txBody>
          <a:bodyPr/>
          <a:lstStyle/>
          <a:p>
            <a:endParaRPr lang="en-US"/>
          </a:p>
        </p:txBody>
      </p:sp>
      <p:pic>
        <p:nvPicPr>
          <p:cNvPr id="2051" name="Picture 3">
            <a:extLst>
              <a:ext uri="{FF2B5EF4-FFF2-40B4-BE49-F238E27FC236}">
                <a16:creationId xmlns:a16="http://schemas.microsoft.com/office/drawing/2014/main" id="{D0B8C7AB-B01F-E3C7-766C-F43DD3A5D42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34642" y="0"/>
            <a:ext cx="7057358" cy="684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coage white logo.png">
            <a:extLst>
              <a:ext uri="{FF2B5EF4-FFF2-40B4-BE49-F238E27FC236}">
                <a16:creationId xmlns:a16="http://schemas.microsoft.com/office/drawing/2014/main" id="{23FFD427-7D05-BB5C-782F-5D605F394FF4}"/>
              </a:ext>
            </a:extLst>
          </p:cNvPr>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a:xfrm>
            <a:off x="3466661" y="5209071"/>
            <a:ext cx="1647406" cy="1648929"/>
          </a:xfrm>
          <a:prstGeom prst="rect">
            <a:avLst/>
          </a:prstGeom>
        </p:spPr>
      </p:pic>
      <p:pic>
        <p:nvPicPr>
          <p:cNvPr id="14" name="Picture Placeholder 13" descr="Logo&#10;&#10;Description automatically generated">
            <a:extLst>
              <a:ext uri="{FF2B5EF4-FFF2-40B4-BE49-F238E27FC236}">
                <a16:creationId xmlns:a16="http://schemas.microsoft.com/office/drawing/2014/main" id="{A3FE22EA-B203-A67D-B001-1B51AFA55324}"/>
              </a:ext>
            </a:extLst>
          </p:cNvPr>
          <p:cNvPicPr>
            <a:picLocks noGrp="1" noChangeAspect="1"/>
          </p:cNvPicPr>
          <p:nvPr>
            <p:ph type="pic" sz="quarter" idx="16"/>
          </p:nvPr>
        </p:nvPicPr>
        <p:blipFill rotWithShape="1">
          <a:blip r:embed="rId5" cstate="email">
            <a:extLst>
              <a:ext uri="{28A0092B-C50C-407E-A947-70E740481C1C}">
                <a14:useLocalDpi xmlns:a14="http://schemas.microsoft.com/office/drawing/2010/main"/>
              </a:ext>
            </a:extLst>
          </a:blip>
          <a:srcRect l="-34013" t="-62673" r="-9934" b="-747"/>
          <a:stretch/>
        </p:blipFill>
        <p:spPr>
          <a:xfrm>
            <a:off x="-433219" y="5131433"/>
            <a:ext cx="2236139" cy="1269707"/>
          </a:xfrm>
          <a:prstGeom prst="rect">
            <a:avLst/>
          </a:prstGeom>
        </p:spPr>
      </p:pic>
      <p:pic>
        <p:nvPicPr>
          <p:cNvPr id="5" name="Picture 4" descr="Two people standing in front of a sign&#10;&#10;Description automatically generated with low confidence">
            <a:extLst>
              <a:ext uri="{FF2B5EF4-FFF2-40B4-BE49-F238E27FC236}">
                <a16:creationId xmlns:a16="http://schemas.microsoft.com/office/drawing/2014/main" id="{04B9822B-06A2-0DCA-852C-35BA443B494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91650" y="3433687"/>
            <a:ext cx="1738183" cy="1700828"/>
          </a:xfrm>
          <a:prstGeom prst="rect">
            <a:avLst/>
          </a:prstGeom>
        </p:spPr>
      </p:pic>
      <p:pic>
        <p:nvPicPr>
          <p:cNvPr id="7" name="Picture 6" descr="A picture containing person, wall, indoor&#10;&#10;Description automatically generated">
            <a:extLst>
              <a:ext uri="{FF2B5EF4-FFF2-40B4-BE49-F238E27FC236}">
                <a16:creationId xmlns:a16="http://schemas.microsoft.com/office/drawing/2014/main" id="{085B0673-AAD9-B92A-5CA7-ABDB1743C5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717539" y="13303"/>
            <a:ext cx="1717427" cy="1680519"/>
          </a:xfrm>
          <a:prstGeom prst="rect">
            <a:avLst/>
          </a:prstGeom>
        </p:spPr>
      </p:pic>
      <p:pic>
        <p:nvPicPr>
          <p:cNvPr id="10" name="Picture 9" descr="A group of people wearing masks&#10;&#10;Description automatically generated with medium confidence">
            <a:extLst>
              <a:ext uri="{FF2B5EF4-FFF2-40B4-BE49-F238E27FC236}">
                <a16:creationId xmlns:a16="http://schemas.microsoft.com/office/drawing/2014/main" id="{2C8B3E48-37FE-0438-0993-73AD4DD3298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1707122"/>
            <a:ext cx="1735290" cy="1717192"/>
          </a:xfrm>
          <a:prstGeom prst="rect">
            <a:avLst/>
          </a:prstGeom>
        </p:spPr>
      </p:pic>
      <p:pic>
        <p:nvPicPr>
          <p:cNvPr id="11" name="Picture 10" descr="A picture containing person, standing, posing&#10;&#10;Description automatically generated">
            <a:extLst>
              <a:ext uri="{FF2B5EF4-FFF2-40B4-BE49-F238E27FC236}">
                <a16:creationId xmlns:a16="http://schemas.microsoft.com/office/drawing/2014/main" id="{ED31FA7C-0D94-D2AF-F616-B6482E165C6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434966" y="1707122"/>
            <a:ext cx="1699676" cy="1717192"/>
          </a:xfrm>
          <a:prstGeom prst="rect">
            <a:avLst/>
          </a:prstGeom>
        </p:spPr>
      </p:pic>
    </p:spTree>
    <p:extLst>
      <p:ext uri="{BB962C8B-B14F-4D97-AF65-F5344CB8AC3E}">
        <p14:creationId xmlns:p14="http://schemas.microsoft.com/office/powerpoint/2010/main" val="308500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7C42-2E7B-40D1-A2FD-075F7DB39973}"/>
              </a:ext>
            </a:extLst>
          </p:cNvPr>
          <p:cNvSpPr>
            <a:spLocks noGrp="1"/>
          </p:cNvSpPr>
          <p:nvPr>
            <p:ph type="title"/>
          </p:nvPr>
        </p:nvSpPr>
        <p:spPr>
          <a:xfrm>
            <a:off x="6743700" y="1587874"/>
            <a:ext cx="4603750" cy="1343025"/>
          </a:xfrm>
        </p:spPr>
        <p:txBody>
          <a:bodyPr/>
          <a:lstStyle/>
          <a:p>
            <a:r>
              <a:rPr lang="en-US" dirty="0">
                <a:latin typeface="Arial"/>
                <a:cs typeface="Arial"/>
              </a:rPr>
              <a:t>Join CO-AGE Today</a:t>
            </a:r>
          </a:p>
        </p:txBody>
      </p:sp>
      <p:pic>
        <p:nvPicPr>
          <p:cNvPr id="12" name="Picture Placeholder 11" descr="8514_EHP GCOA Senior Day Capitol 2023 web.jpg">
            <a:extLst>
              <a:ext uri="{FF2B5EF4-FFF2-40B4-BE49-F238E27FC236}">
                <a16:creationId xmlns:a16="http://schemas.microsoft.com/office/drawing/2014/main" id="{8DED6838-F344-49D7-A93B-2BB63CD342C3}"/>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b="-693"/>
          <a:stretch/>
        </p:blipFill>
        <p:spPr>
          <a:xfrm>
            <a:off x="-3175" y="631152"/>
            <a:ext cx="6099778" cy="6267530"/>
          </a:xfrm>
        </p:spPr>
      </p:pic>
      <p:sp>
        <p:nvSpPr>
          <p:cNvPr id="3" name="Text Placeholder 2">
            <a:extLst>
              <a:ext uri="{FF2B5EF4-FFF2-40B4-BE49-F238E27FC236}">
                <a16:creationId xmlns:a16="http://schemas.microsoft.com/office/drawing/2014/main" id="{9846EDBD-9882-4D3C-866D-07301A03447F}"/>
              </a:ext>
            </a:extLst>
          </p:cNvPr>
          <p:cNvSpPr>
            <a:spLocks noGrp="1"/>
          </p:cNvSpPr>
          <p:nvPr>
            <p:ph type="body" idx="1"/>
          </p:nvPr>
        </p:nvSpPr>
        <p:spPr>
          <a:xfrm>
            <a:off x="6745340" y="3426551"/>
            <a:ext cx="5915266" cy="1500187"/>
          </a:xfrm>
        </p:spPr>
        <p:txBody>
          <a:bodyPr vert="horz" lIns="0" tIns="45720" rIns="91440" bIns="45720" rtlCol="0" anchor="t">
            <a:noAutofit/>
          </a:bodyPr>
          <a:lstStyle/>
          <a:p>
            <a:r>
              <a:rPr lang="en-US" sz="2000" b="1" dirty="0">
                <a:latin typeface="Arial"/>
                <a:cs typeface="Arial"/>
              </a:rPr>
              <a:t>Individual Membership- $10 (1 Vote)</a:t>
            </a:r>
          </a:p>
          <a:p>
            <a:r>
              <a:rPr lang="en-US" sz="2000" b="1" dirty="0">
                <a:latin typeface="Arial"/>
                <a:cs typeface="Arial"/>
              </a:rPr>
              <a:t>Senior Center Membership- $50 (5 Votes)</a:t>
            </a:r>
          </a:p>
          <a:p>
            <a:r>
              <a:rPr lang="en-US" sz="2000" b="1" dirty="0">
                <a:latin typeface="Arial"/>
                <a:cs typeface="Arial"/>
              </a:rPr>
              <a:t>Organizational Membership- $100 (7 Votes)</a:t>
            </a:r>
          </a:p>
          <a:p>
            <a:endParaRPr lang="en-US" dirty="0"/>
          </a:p>
        </p:txBody>
      </p:sp>
      <p:pic>
        <p:nvPicPr>
          <p:cNvPr id="5" name="Picture 11" descr="coage white logo.png">
            <a:extLst>
              <a:ext uri="{FF2B5EF4-FFF2-40B4-BE49-F238E27FC236}">
                <a16:creationId xmlns:a16="http://schemas.microsoft.com/office/drawing/2014/main" id="{E774D7F6-C500-B1C8-6603-3726A01FAB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3482" y="5664573"/>
            <a:ext cx="1021978" cy="1006289"/>
          </a:xfrm>
          <a:prstGeom prst="rect">
            <a:avLst/>
          </a:prstGeom>
        </p:spPr>
      </p:pic>
    </p:spTree>
    <p:extLst>
      <p:ext uri="{BB962C8B-B14F-4D97-AF65-F5344CB8AC3E}">
        <p14:creationId xmlns:p14="http://schemas.microsoft.com/office/powerpoint/2010/main" val="787891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6B2E4-7115-4A6C-B218-5316CEB06D2F}"/>
              </a:ext>
            </a:extLst>
          </p:cNvPr>
          <p:cNvSpPr>
            <a:spLocks noGrp="1"/>
          </p:cNvSpPr>
          <p:nvPr>
            <p:ph type="title"/>
          </p:nvPr>
        </p:nvSpPr>
        <p:spPr>
          <a:xfrm>
            <a:off x="1670808" y="4790695"/>
            <a:ext cx="9052560" cy="1363663"/>
          </a:xfrm>
        </p:spPr>
        <p:txBody>
          <a:bodyPr>
            <a:normAutofit fontScale="90000"/>
          </a:bodyPr>
          <a:lstStyle/>
          <a:p>
            <a:pPr algn="l"/>
            <a:r>
              <a:rPr lang="en-US" b="1" dirty="0">
                <a:latin typeface="Arial" panose="020B0604020202020204" pitchFamily="34" charset="0"/>
                <a:cs typeface="Arial" panose="020B0604020202020204" pitchFamily="34" charset="0"/>
              </a:rPr>
              <a:t>Advocate</a:t>
            </a:r>
            <a:r>
              <a:rPr lang="en-US" dirty="0">
                <a:latin typeface="Arial" panose="020B0604020202020204" pitchFamily="34" charset="0"/>
                <a:cs typeface="Arial" panose="020B0604020202020204" pitchFamily="34" charset="0"/>
              </a:rPr>
              <a:t> (noun)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1) One who defends or maintains a cause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2) One who supports or promotes the interests of a cause or group</a:t>
            </a:r>
            <a:br>
              <a:rPr lang="en-US" dirty="0">
                <a:latin typeface="Arial" panose="020B0604020202020204" pitchFamily="34" charset="0"/>
                <a:cs typeface="Arial" panose="020B0604020202020204" pitchFamily="34" charset="0"/>
              </a:rPr>
            </a:br>
            <a:r>
              <a:rPr lang="en-US" dirty="0">
                <a:latin typeface="Arial" panose="020B0604020202020204" pitchFamily="34" charset="0"/>
                <a:ea typeface="+mj-lt"/>
                <a:cs typeface="Arial" panose="020B0604020202020204" pitchFamily="34" charset="0"/>
              </a:rPr>
              <a:t>3) One who pleads the cause of another</a:t>
            </a:r>
            <a:br>
              <a:rPr lang="en-US" dirty="0">
                <a:latin typeface="Arial" panose="020B0604020202020204" pitchFamily="34" charset="0"/>
                <a:ea typeface="+mj-lt"/>
                <a:cs typeface="Arial" panose="020B0604020202020204" pitchFamily="34" charset="0"/>
              </a:rPr>
            </a:br>
            <a:r>
              <a:rPr lang="en-US" dirty="0">
                <a:latin typeface="Arial" panose="020B0604020202020204" pitchFamily="34" charset="0"/>
                <a:ea typeface="+mj-lt"/>
                <a:cs typeface="Arial" panose="020B0604020202020204" pitchFamily="34" charset="0"/>
              </a:rPr>
              <a:t>4) You </a:t>
            </a:r>
            <a:endParaRPr lang="en-US" dirty="0">
              <a:latin typeface="Arial" panose="020B0604020202020204" pitchFamily="34" charset="0"/>
              <a:cs typeface="Arial" panose="020B0604020202020204" pitchFamily="34" charset="0"/>
            </a:endParaRPr>
          </a:p>
        </p:txBody>
      </p:sp>
      <p:pic>
        <p:nvPicPr>
          <p:cNvPr id="10" name="Picture Placeholder 9" descr="8740_EHP GCOA Senior Day Capitol 2023 web.jpg">
            <a:extLst>
              <a:ext uri="{FF2B5EF4-FFF2-40B4-BE49-F238E27FC236}">
                <a16:creationId xmlns:a16="http://schemas.microsoft.com/office/drawing/2014/main" id="{A539BB56-95F7-4754-8318-C0F05135C21D}"/>
              </a:ext>
            </a:extLst>
          </p:cNvPr>
          <p:cNvPicPr>
            <a:picLocks noGrp="1" noChangeAspect="1"/>
          </p:cNvPicPr>
          <p:nvPr>
            <p:ph type="pic" sz="quarter" idx="14"/>
          </p:nvPr>
        </p:nvPicPr>
        <p:blipFill rotWithShape="1">
          <a:blip r:embed="rId3" cstate="email">
            <a:extLst>
              <a:ext uri="{28A0092B-C50C-407E-A947-70E740481C1C}">
                <a14:useLocalDpi xmlns:a14="http://schemas.microsoft.com/office/drawing/2010/main"/>
              </a:ext>
            </a:extLst>
          </a:blip>
          <a:srcRect t="-121"/>
          <a:stretch/>
        </p:blipFill>
        <p:spPr>
          <a:xfrm>
            <a:off x="5225466" y="-47106"/>
            <a:ext cx="1734639" cy="1770007"/>
          </a:xfrm>
        </p:spPr>
      </p:pic>
      <p:pic>
        <p:nvPicPr>
          <p:cNvPr id="14" name="Picture Placeholder 13" descr="8879_EHP GCOA Senior Day Capitol 2023 web.jpg">
            <a:extLst>
              <a:ext uri="{FF2B5EF4-FFF2-40B4-BE49-F238E27FC236}">
                <a16:creationId xmlns:a16="http://schemas.microsoft.com/office/drawing/2014/main" id="{08051F1A-FF92-463C-B8B8-18372F17B4BE}"/>
              </a:ext>
            </a:extLst>
          </p:cNvPr>
          <p:cNvPicPr>
            <a:picLocks noGrp="1" noChangeAspect="1"/>
          </p:cNvPicPr>
          <p:nvPr>
            <p:ph type="pic" sz="quarter" idx="17"/>
          </p:nvPr>
        </p:nvPicPr>
        <p:blipFill rotWithShape="1">
          <a:blip r:embed="rId4" cstate="email">
            <a:extLst>
              <a:ext uri="{28A0092B-C50C-407E-A947-70E740481C1C}">
                <a14:useLocalDpi xmlns:a14="http://schemas.microsoft.com/office/drawing/2010/main"/>
              </a:ext>
            </a:extLst>
          </a:blip>
          <a:srcRect/>
          <a:stretch/>
        </p:blipFill>
        <p:spPr>
          <a:xfrm>
            <a:off x="8704580" y="8998"/>
            <a:ext cx="1730990" cy="1754885"/>
          </a:xfrm>
        </p:spPr>
      </p:pic>
      <p:pic>
        <p:nvPicPr>
          <p:cNvPr id="12" name="Picture Placeholder 11" descr="8589_EHP GCOA Senior Day Capitol 2023 web.jpg">
            <a:extLst>
              <a:ext uri="{FF2B5EF4-FFF2-40B4-BE49-F238E27FC236}">
                <a16:creationId xmlns:a16="http://schemas.microsoft.com/office/drawing/2014/main" id="{C4D2E434-00A8-44D1-A758-28E403B125AF}"/>
              </a:ext>
            </a:extLst>
          </p:cNvPr>
          <p:cNvPicPr>
            <a:picLocks noGrp="1" noChangeAspect="1"/>
          </p:cNvPicPr>
          <p:nvPr>
            <p:ph type="pic" sz="quarter" idx="18"/>
          </p:nvPr>
        </p:nvPicPr>
        <p:blipFill rotWithShape="1">
          <a:blip r:embed="rId5" cstate="email">
            <a:extLst>
              <a:ext uri="{28A0092B-C50C-407E-A947-70E740481C1C}">
                <a14:useLocalDpi xmlns:a14="http://schemas.microsoft.com/office/drawing/2010/main"/>
              </a:ext>
            </a:extLst>
          </a:blip>
          <a:srcRect l="-990"/>
          <a:stretch/>
        </p:blipFill>
        <p:spPr>
          <a:xfrm>
            <a:off x="6875130" y="1715765"/>
            <a:ext cx="1822424" cy="1770155"/>
          </a:xfrm>
        </p:spPr>
      </p:pic>
      <p:sp>
        <p:nvSpPr>
          <p:cNvPr id="67" name="Slide Number Placeholder 66">
            <a:extLst>
              <a:ext uri="{FF2B5EF4-FFF2-40B4-BE49-F238E27FC236}">
                <a16:creationId xmlns:a16="http://schemas.microsoft.com/office/drawing/2014/main" id="{7578ED86-4183-4FF7-B154-90D1E1F96050}"/>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11</a:t>
            </a:fld>
            <a:endParaRPr lang="en-US" dirty="0"/>
          </a:p>
        </p:txBody>
      </p:sp>
      <p:pic>
        <p:nvPicPr>
          <p:cNvPr id="4" name="Picture 4" descr="8534_EHP GCOA Senior Day Capitol 2023 web.jpg">
            <a:extLst>
              <a:ext uri="{FF2B5EF4-FFF2-40B4-BE49-F238E27FC236}">
                <a16:creationId xmlns:a16="http://schemas.microsoft.com/office/drawing/2014/main" id="{F93819F7-1924-90BE-7E64-6786E2899F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61721" y="-2198"/>
            <a:ext cx="1723919" cy="1752083"/>
          </a:xfrm>
          <a:prstGeom prst="rect">
            <a:avLst/>
          </a:prstGeom>
        </p:spPr>
      </p:pic>
      <p:pic>
        <p:nvPicPr>
          <p:cNvPr id="5" name="Picture 5" descr="8687_EHP GCOA Senior Day Capitol 2023 web (1).jpg">
            <a:extLst>
              <a:ext uri="{FF2B5EF4-FFF2-40B4-BE49-F238E27FC236}">
                <a16:creationId xmlns:a16="http://schemas.microsoft.com/office/drawing/2014/main" id="{F5C68BB5-EC89-D45C-712D-87FD6A2924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430523" y="1750918"/>
            <a:ext cx="1742665" cy="1746115"/>
          </a:xfrm>
          <a:prstGeom prst="rect">
            <a:avLst/>
          </a:prstGeom>
        </p:spPr>
      </p:pic>
      <p:pic>
        <p:nvPicPr>
          <p:cNvPr id="6" name="Picture 6" descr="8595_EHP GCOA Senior Day Capitol 2023 web (1).jpg">
            <a:extLst>
              <a:ext uri="{FF2B5EF4-FFF2-40B4-BE49-F238E27FC236}">
                <a16:creationId xmlns:a16="http://schemas.microsoft.com/office/drawing/2014/main" id="{B26C0E6C-F61B-61A0-9934-40F8ABF09DA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6" y="1714543"/>
            <a:ext cx="1767229" cy="1771743"/>
          </a:xfrm>
          <a:prstGeom prst="rect">
            <a:avLst/>
          </a:prstGeom>
        </p:spPr>
      </p:pic>
      <p:pic>
        <p:nvPicPr>
          <p:cNvPr id="7" name="Picture 7" descr="8881_EHP GCOA Senior Day Capitol 2023 web.jpg">
            <a:extLst>
              <a:ext uri="{FF2B5EF4-FFF2-40B4-BE49-F238E27FC236}">
                <a16:creationId xmlns:a16="http://schemas.microsoft.com/office/drawing/2014/main" id="{D7720B9E-8624-C41B-1BE9-7F07F0A6C8C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5811"/>
          <a:stretch/>
        </p:blipFill>
        <p:spPr>
          <a:xfrm>
            <a:off x="3481272" y="1769202"/>
            <a:ext cx="1730289" cy="1797431"/>
          </a:xfrm>
          <a:prstGeom prst="rect">
            <a:avLst/>
          </a:prstGeom>
        </p:spPr>
      </p:pic>
      <p:pic>
        <p:nvPicPr>
          <p:cNvPr id="9" name="Picture 11" descr="coage white logo.png">
            <a:extLst>
              <a:ext uri="{FF2B5EF4-FFF2-40B4-BE49-F238E27FC236}">
                <a16:creationId xmlns:a16="http://schemas.microsoft.com/office/drawing/2014/main" id="{492C3988-5CD3-908B-55FA-E99D03D9D38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856259" y="5565961"/>
            <a:ext cx="1183342" cy="1158689"/>
          </a:xfrm>
          <a:prstGeom prst="rect">
            <a:avLst/>
          </a:prstGeom>
        </p:spPr>
      </p:pic>
      <p:pic>
        <p:nvPicPr>
          <p:cNvPr id="11" name="Graphic 10" descr="Smiling face outline with solid fill">
            <a:extLst>
              <a:ext uri="{FF2B5EF4-FFF2-40B4-BE49-F238E27FC236}">
                <a16:creationId xmlns:a16="http://schemas.microsoft.com/office/drawing/2014/main" id="{5C5D888E-ECED-2B5E-49FF-78E2E7E451B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681425" y="5733672"/>
            <a:ext cx="411633" cy="411633"/>
          </a:xfrm>
          <a:prstGeom prst="rect">
            <a:avLst/>
          </a:prstGeom>
        </p:spPr>
      </p:pic>
    </p:spTree>
    <p:extLst>
      <p:ext uri="{BB962C8B-B14F-4D97-AF65-F5344CB8AC3E}">
        <p14:creationId xmlns:p14="http://schemas.microsoft.com/office/powerpoint/2010/main" val="2536718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788283" y="699834"/>
            <a:ext cx="5522750" cy="1492476"/>
          </a:xfrm>
        </p:spPr>
        <p:txBody>
          <a:bodyPr>
            <a:normAutofit/>
          </a:bodyPr>
          <a:lstStyle/>
          <a:p>
            <a:r>
              <a:rPr lang="en-US" dirty="0">
                <a:latin typeface="Arial" panose="020B0604020202020204" pitchFamily="34" charset="0"/>
                <a:cs typeface="Arial" panose="020B0604020202020204" pitchFamily="34" charset="0"/>
              </a:rPr>
              <a:t>Thank you</a:t>
            </a:r>
          </a:p>
        </p:txBody>
      </p:sp>
      <p:sp>
        <p:nvSpPr>
          <p:cNvPr id="4" name="Text Placeholder 3">
            <a:extLst>
              <a:ext uri="{FF2B5EF4-FFF2-40B4-BE49-F238E27FC236}">
                <a16:creationId xmlns:a16="http://schemas.microsoft.com/office/drawing/2014/main" id="{BEADE196-D9E3-43FA-AE5E-8A67A4DFD48F}"/>
              </a:ext>
            </a:extLst>
          </p:cNvPr>
          <p:cNvSpPr>
            <a:spLocks noGrp="1"/>
          </p:cNvSpPr>
          <p:nvPr>
            <p:ph type="body" sz="quarter" idx="13"/>
          </p:nvPr>
        </p:nvSpPr>
        <p:spPr>
          <a:xfrm>
            <a:off x="559683" y="2689471"/>
            <a:ext cx="5522750" cy="1947336"/>
          </a:xfrm>
        </p:spPr>
        <p:txBody>
          <a:bodyPr vert="horz" lIns="0" tIns="45720" rIns="91440" bIns="45720" rtlCol="0" anchor="t">
            <a:normAutofit fontScale="40000" lnSpcReduction="20000"/>
          </a:bodyPr>
          <a:lstStyle/>
          <a:p>
            <a:r>
              <a:rPr lang="en-US" sz="4000" b="1" dirty="0">
                <a:latin typeface="Arial" panose="020B0604020202020204" pitchFamily="34" charset="0"/>
                <a:cs typeface="Arial" panose="020B0604020202020204" pitchFamily="34" charset="0"/>
              </a:rPr>
              <a:t>Contact GCOA:</a:t>
            </a:r>
          </a:p>
          <a:p>
            <a:r>
              <a:rPr lang="en-US" sz="4000" b="1" dirty="0">
                <a:latin typeface="Arial" panose="020B0604020202020204" pitchFamily="34" charset="0"/>
                <a:cs typeface="Arial" panose="020B0604020202020204" pitchFamily="34" charset="0"/>
              </a:rPr>
              <a:t>www.gcoa.org</a:t>
            </a:r>
          </a:p>
          <a:p>
            <a:endParaRPr lang="en-US" sz="4000" b="1" dirty="0">
              <a:latin typeface="Arial" panose="020B0604020202020204" pitchFamily="34" charset="0"/>
              <a:cs typeface="Arial" panose="020B0604020202020204" pitchFamily="34" charset="0"/>
            </a:endParaRPr>
          </a:p>
          <a:p>
            <a:r>
              <a:rPr lang="en-US" sz="4000" b="1" dirty="0">
                <a:latin typeface="Arial" panose="020B0604020202020204" pitchFamily="34" charset="0"/>
                <a:cs typeface="Arial" panose="020B0604020202020204" pitchFamily="34" charset="0"/>
              </a:rPr>
              <a:t>Follow GCOA:</a:t>
            </a:r>
          </a:p>
          <a:p>
            <a:endParaRPr lang="en-US" sz="3000" dirty="0"/>
          </a:p>
          <a:p>
            <a:endParaRPr lang="en-US" dirty="0"/>
          </a:p>
        </p:txBody>
      </p:sp>
      <p:sp>
        <p:nvSpPr>
          <p:cNvPr id="22" name="Footer Placeholder 21">
            <a:extLst>
              <a:ext uri="{FF2B5EF4-FFF2-40B4-BE49-F238E27FC236}">
                <a16:creationId xmlns:a16="http://schemas.microsoft.com/office/drawing/2014/main" id="{3FFAE1B0-FB30-4336-82BC-A396FF95C0F3}"/>
              </a:ext>
            </a:extLst>
          </p:cNvPr>
          <p:cNvSpPr>
            <a:spLocks noGrp="1"/>
          </p:cNvSpPr>
          <p:nvPr>
            <p:ph type="ftr" sz="quarter" idx="12"/>
          </p:nvPr>
        </p:nvSpPr>
        <p:spPr>
          <a:xfrm>
            <a:off x="-2378624" y="7964874"/>
            <a:ext cx="3660014" cy="365125"/>
          </a:xfrm>
        </p:spPr>
        <p:txBody>
          <a:bodyPr/>
          <a:lstStyle/>
          <a:p>
            <a:endParaRPr lang="en-US" dirty="0"/>
          </a:p>
        </p:txBody>
      </p:sp>
      <p:pic>
        <p:nvPicPr>
          <p:cNvPr id="16" name="Picture Placeholder 15" descr="IMG_0830.jpg">
            <a:extLst>
              <a:ext uri="{FF2B5EF4-FFF2-40B4-BE49-F238E27FC236}">
                <a16:creationId xmlns:a16="http://schemas.microsoft.com/office/drawing/2014/main" id="{7CE006F8-BA8F-404B-9E8B-7BE858DD6C27}"/>
              </a:ext>
            </a:extLst>
          </p:cNvPr>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a:stretch/>
        </p:blipFill>
        <p:spPr>
          <a:xfrm>
            <a:off x="7179005" y="1862390"/>
            <a:ext cx="4884971" cy="3139382"/>
          </a:xfrm>
        </p:spPr>
      </p:pic>
      <p:pic>
        <p:nvPicPr>
          <p:cNvPr id="5" name="Picture 11" descr="coage white logo.png">
            <a:extLst>
              <a:ext uri="{FF2B5EF4-FFF2-40B4-BE49-F238E27FC236}">
                <a16:creationId xmlns:a16="http://schemas.microsoft.com/office/drawing/2014/main" id="{AAA3C344-C05E-8FEF-8473-FF0D9D4C65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6259" y="5565961"/>
            <a:ext cx="1183342" cy="1158689"/>
          </a:xfrm>
          <a:prstGeom prst="rect">
            <a:avLst/>
          </a:prstGeom>
        </p:spPr>
      </p:pic>
      <p:pic>
        <p:nvPicPr>
          <p:cNvPr id="1026" name="Picture 2" descr="w-facebook">
            <a:extLst>
              <a:ext uri="{FF2B5EF4-FFF2-40B4-BE49-F238E27FC236}">
                <a16:creationId xmlns:a16="http://schemas.microsoft.com/office/drawing/2014/main" id="{3EF4E457-03FE-AF11-14A2-493FDA0C1E4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05105" y="486502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tagram">
            <a:extLst>
              <a:ext uri="{FF2B5EF4-FFF2-40B4-BE49-F238E27FC236}">
                <a16:creationId xmlns:a16="http://schemas.microsoft.com/office/drawing/2014/main" id="{C57AB75D-EF82-4F31-C617-7D69CAC1ABD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667691" y="4893814"/>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witter Clean">
            <a:extLst>
              <a:ext uri="{FF2B5EF4-FFF2-40B4-BE49-F238E27FC236}">
                <a16:creationId xmlns:a16="http://schemas.microsoft.com/office/drawing/2014/main" id="{04F137EF-F2BF-18E5-7E06-3031569C6A3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413177" y="490536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inkedIn">
            <a:extLst>
              <a:ext uri="{FF2B5EF4-FFF2-40B4-BE49-F238E27FC236}">
                <a16:creationId xmlns:a16="http://schemas.microsoft.com/office/drawing/2014/main" id="{4B0D1A4C-68FA-788D-998B-B49948EBC6E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075763" y="490536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502C97B8-B6E3-980C-3F5F-426B1A5400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81663" y="5855204"/>
            <a:ext cx="1479654" cy="740049"/>
          </a:xfrm>
          <a:prstGeom prst="rect">
            <a:avLst/>
          </a:prstGeom>
        </p:spPr>
      </p:pic>
    </p:spTree>
    <p:extLst>
      <p:ext uri="{BB962C8B-B14F-4D97-AF65-F5344CB8AC3E}">
        <p14:creationId xmlns:p14="http://schemas.microsoft.com/office/powerpoint/2010/main" val="2462123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433235" y="291035"/>
            <a:ext cx="3911600" cy="928688"/>
          </a:xfrm>
        </p:spPr>
        <p:txBody>
          <a:bodyPr/>
          <a:lstStyle/>
          <a:p>
            <a:r>
              <a:rPr lang="en-US" dirty="0">
                <a:latin typeface="Arial"/>
                <a:cs typeface="Arial"/>
              </a:rPr>
              <a:t>Agenda</a:t>
            </a:r>
          </a:p>
        </p:txBody>
      </p:sp>
      <p:pic>
        <p:nvPicPr>
          <p:cNvPr id="7" name="Picture Placeholder 6" descr="Profile.jpeg">
            <a:extLst>
              <a:ext uri="{FF2B5EF4-FFF2-40B4-BE49-F238E27FC236}">
                <a16:creationId xmlns:a16="http://schemas.microsoft.com/office/drawing/2014/main" id="{A6BB28EF-A4B0-4FFF-B3F0-708C41B17F1D}"/>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r="-199" b="-207"/>
          <a:stretch/>
        </p:blipFill>
        <p:spPr>
          <a:xfrm>
            <a:off x="96348" y="80324"/>
            <a:ext cx="3252829" cy="3267007"/>
          </a:xfrm>
        </p:spPr>
      </p:pic>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7424271" y="1483659"/>
            <a:ext cx="4180541" cy="3438144"/>
          </a:xfrm>
        </p:spPr>
        <p:txBody>
          <a:bodyPr vert="horz" lIns="0" tIns="45720" rIns="91440" bIns="45720" numCol="1" rtlCol="0" anchor="t">
            <a:noAutofit/>
          </a:bodyPr>
          <a:lstStyle/>
          <a:p>
            <a:r>
              <a:rPr lang="en-US" sz="2000" b="1" dirty="0">
                <a:latin typeface="Arial"/>
                <a:cs typeface="Arial"/>
              </a:rPr>
              <a:t>About CO-AGE</a:t>
            </a:r>
          </a:p>
          <a:p>
            <a:r>
              <a:rPr lang="en-US" sz="2000" b="1" dirty="0">
                <a:latin typeface="Arial"/>
                <a:cs typeface="Arial"/>
              </a:rPr>
              <a:t>CO-AGE Calendar</a:t>
            </a:r>
          </a:p>
          <a:p>
            <a:r>
              <a:rPr lang="en-US" sz="2000" b="1" dirty="0">
                <a:latin typeface="Arial"/>
                <a:cs typeface="Arial"/>
              </a:rPr>
              <a:t>How CO-AGE Gets Bills Passed</a:t>
            </a:r>
          </a:p>
          <a:p>
            <a:r>
              <a:rPr lang="en-US" sz="2000" b="1" dirty="0">
                <a:latin typeface="Arial"/>
                <a:cs typeface="Arial"/>
              </a:rPr>
              <a:t>Call for Issues</a:t>
            </a:r>
          </a:p>
          <a:p>
            <a:r>
              <a:rPr lang="en-US" sz="2000" b="1" dirty="0">
                <a:latin typeface="Arial"/>
                <a:cs typeface="Arial"/>
              </a:rPr>
              <a:t>2024 CO-AGE Priorities</a:t>
            </a:r>
          </a:p>
          <a:p>
            <a:r>
              <a:rPr lang="en-US" sz="2000" b="1" dirty="0">
                <a:latin typeface="Arial"/>
                <a:cs typeface="Arial"/>
              </a:rPr>
              <a:t>Ways to Get Involved</a:t>
            </a:r>
          </a:p>
          <a:p>
            <a:endParaRPr lang="en-US" sz="2000" b="1" dirty="0">
              <a:latin typeface="Arial"/>
              <a:cs typeface="Arial"/>
            </a:endParaRPr>
          </a:p>
        </p:txBody>
      </p:sp>
      <p:sp>
        <p:nvSpPr>
          <p:cNvPr id="8" name="Slide Number Placeholder 7">
            <a:extLst>
              <a:ext uri="{FF2B5EF4-FFF2-40B4-BE49-F238E27FC236}">
                <a16:creationId xmlns:a16="http://schemas.microsoft.com/office/drawing/2014/main" id="{C3DF7213-3C72-4451-B46A-78DA65245A45}"/>
              </a:ext>
            </a:extLst>
          </p:cNvPr>
          <p:cNvSpPr>
            <a:spLocks noGrp="1"/>
          </p:cNvSpPr>
          <p:nvPr>
            <p:ph type="sldNum" sz="quarter" idx="12"/>
          </p:nvPr>
        </p:nvSpPr>
        <p:spPr>
          <a:xfrm>
            <a:off x="10711542" y="6356350"/>
            <a:ext cx="642257" cy="365125"/>
          </a:xfrm>
        </p:spPr>
        <p:txBody>
          <a:bodyPr/>
          <a:lstStyle/>
          <a:p>
            <a:fld id="{B5CEABB6-07DC-46E8-9B57-56EC44A396E5}" type="slidenum">
              <a:rPr lang="en-US" smtClean="0"/>
              <a:pPr/>
              <a:t>2</a:t>
            </a:fld>
            <a:endParaRPr lang="en-US" dirty="0"/>
          </a:p>
        </p:txBody>
      </p:sp>
      <p:pic>
        <p:nvPicPr>
          <p:cNvPr id="14" name="Picture 11" descr="coage white logo.png">
            <a:extLst>
              <a:ext uri="{FF2B5EF4-FFF2-40B4-BE49-F238E27FC236}">
                <a16:creationId xmlns:a16="http://schemas.microsoft.com/office/drawing/2014/main" id="{AB968F49-E309-AE81-B914-6B764A7376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56259" y="5565961"/>
            <a:ext cx="1183342" cy="1158689"/>
          </a:xfrm>
          <a:prstGeom prst="rect">
            <a:avLst/>
          </a:prstGeom>
        </p:spPr>
      </p:pic>
      <p:pic>
        <p:nvPicPr>
          <p:cNvPr id="19" name="Picture 19">
            <a:extLst>
              <a:ext uri="{FF2B5EF4-FFF2-40B4-BE49-F238E27FC236}">
                <a16:creationId xmlns:a16="http://schemas.microsoft.com/office/drawing/2014/main" id="{66B19FD4-EE6A-BABF-172C-DF46D4751E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7479" b="-76"/>
          <a:stretch/>
        </p:blipFill>
        <p:spPr>
          <a:xfrm>
            <a:off x="3523130" y="80098"/>
            <a:ext cx="3487941" cy="3329603"/>
          </a:xfrm>
          <a:prstGeom prst="rect">
            <a:avLst/>
          </a:prstGeom>
        </p:spPr>
      </p:pic>
      <p:pic>
        <p:nvPicPr>
          <p:cNvPr id="20" name="Picture 20" descr="8627_EHP GCOA Senior Day Capitol 2023 web.jpg">
            <a:extLst>
              <a:ext uri="{FF2B5EF4-FFF2-40B4-BE49-F238E27FC236}">
                <a16:creationId xmlns:a16="http://schemas.microsoft.com/office/drawing/2014/main" id="{EA200D3F-3D24-C665-46E3-077A43F9BAE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23128" y="3520093"/>
            <a:ext cx="3360386" cy="3239137"/>
          </a:xfrm>
          <a:prstGeom prst="rect">
            <a:avLst/>
          </a:prstGeom>
        </p:spPr>
      </p:pic>
      <p:pic>
        <p:nvPicPr>
          <p:cNvPr id="23" name="Picture 23" descr="8615_EHP GCOA Senior Day Capitol 2023 web.jpg">
            <a:extLst>
              <a:ext uri="{FF2B5EF4-FFF2-40B4-BE49-F238E27FC236}">
                <a16:creationId xmlns:a16="http://schemas.microsoft.com/office/drawing/2014/main" id="{25A14199-A2D4-6293-AA0C-06BA872A70A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468"/>
          <a:stretch/>
        </p:blipFill>
        <p:spPr>
          <a:xfrm>
            <a:off x="101396" y="3522659"/>
            <a:ext cx="3263181" cy="3232521"/>
          </a:xfrm>
          <a:prstGeom prst="rect">
            <a:avLst/>
          </a:prstGeom>
        </p:spPr>
      </p:pic>
    </p:spTree>
    <p:extLst>
      <p:ext uri="{BB962C8B-B14F-4D97-AF65-F5344CB8AC3E}">
        <p14:creationId xmlns:p14="http://schemas.microsoft.com/office/powerpoint/2010/main" val="3384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title"/>
          </p:nvPr>
        </p:nvSpPr>
        <p:spPr>
          <a:xfrm>
            <a:off x="6743700" y="1121709"/>
            <a:ext cx="4603750" cy="1343025"/>
          </a:xfrm>
        </p:spPr>
        <p:txBody>
          <a:bodyPr/>
          <a:lstStyle/>
          <a:p>
            <a:r>
              <a:rPr lang="en-US" dirty="0">
                <a:solidFill>
                  <a:schemeClr val="tx1"/>
                </a:solidFill>
                <a:latin typeface="Arial" panose="020B0604020202020204" pitchFamily="34" charset="0"/>
                <a:cs typeface="Arial" panose="020B0604020202020204" pitchFamily="34" charset="0"/>
              </a:rPr>
              <a:t>About CO-AGE</a:t>
            </a:r>
          </a:p>
        </p:txBody>
      </p:sp>
      <p:sp>
        <p:nvSpPr>
          <p:cNvPr id="3" name="Text Placeholder 2">
            <a:extLst>
              <a:ext uri="{FF2B5EF4-FFF2-40B4-BE49-F238E27FC236}">
                <a16:creationId xmlns:a16="http://schemas.microsoft.com/office/drawing/2014/main" id="{6EDAC73C-E6A4-453D-B11A-1A391CDBFC6C}"/>
              </a:ext>
            </a:extLst>
          </p:cNvPr>
          <p:cNvSpPr>
            <a:spLocks noGrp="1"/>
          </p:cNvSpPr>
          <p:nvPr>
            <p:ph type="body" idx="1"/>
          </p:nvPr>
        </p:nvSpPr>
        <p:spPr>
          <a:xfrm>
            <a:off x="6743700" y="4589463"/>
            <a:ext cx="4603750" cy="1500187"/>
          </a:xfrm>
        </p:spPr>
        <p:txBody>
          <a:bodyPr vert="horz" lIns="0" tIns="45720" rIns="91440" bIns="45720" rtlCol="0" anchor="t">
            <a:normAutofit/>
          </a:bodyPr>
          <a:lstStyle/>
          <a:p>
            <a:r>
              <a:rPr lang="en-US" dirty="0">
                <a:solidFill>
                  <a:schemeClr val="tx1"/>
                </a:solidFill>
              </a:rPr>
              <a:t>As a high school student, Mirjam’s interest in American Sign Language sparked her desire to study communication, which led to her focus on technology and how it enhances communication.</a:t>
            </a:r>
          </a:p>
          <a:p>
            <a:endParaRPr lang="en-US" dirty="0"/>
          </a:p>
        </p:txBody>
      </p:sp>
      <p:sp>
        <p:nvSpPr>
          <p:cNvPr id="55" name="Date Placeholder 54">
            <a:extLst>
              <a:ext uri="{FF2B5EF4-FFF2-40B4-BE49-F238E27FC236}">
                <a16:creationId xmlns:a16="http://schemas.microsoft.com/office/drawing/2014/main" id="{F46B5AED-56B8-4366-B448-1813899B2F41}"/>
              </a:ext>
            </a:extLst>
          </p:cNvPr>
          <p:cNvSpPr>
            <a:spLocks noGrp="1"/>
          </p:cNvSpPr>
          <p:nvPr>
            <p:ph type="dt" sz="half" idx="11"/>
          </p:nvPr>
        </p:nvSpPr>
        <p:spPr>
          <a:xfrm>
            <a:off x="6743700" y="6356350"/>
            <a:ext cx="1005116" cy="365125"/>
          </a:xfrm>
        </p:spPr>
        <p:txBody>
          <a:bodyPr/>
          <a:lstStyle/>
          <a:p>
            <a:r>
              <a:rPr lang="en-US" dirty="0"/>
              <a:t>7/13/20XX</a:t>
            </a:r>
          </a:p>
        </p:txBody>
      </p:sp>
      <p:sp>
        <p:nvSpPr>
          <p:cNvPr id="56" name="Footer Placeholder 55">
            <a:extLst>
              <a:ext uri="{FF2B5EF4-FFF2-40B4-BE49-F238E27FC236}">
                <a16:creationId xmlns:a16="http://schemas.microsoft.com/office/drawing/2014/main" id="{EB43BFBA-D9A3-4499-932B-7B75A35C488F}"/>
              </a:ext>
            </a:extLst>
          </p:cNvPr>
          <p:cNvSpPr>
            <a:spLocks noGrp="1"/>
          </p:cNvSpPr>
          <p:nvPr>
            <p:ph type="ftr" sz="quarter" idx="12"/>
          </p:nvPr>
        </p:nvSpPr>
        <p:spPr>
          <a:xfrm>
            <a:off x="7903029" y="6356350"/>
            <a:ext cx="2667000" cy="365125"/>
          </a:xfrm>
        </p:spPr>
        <p:txBody>
          <a:bodyPr/>
          <a:lstStyle/>
          <a:p>
            <a:r>
              <a:rPr lang="en-US" dirty="0"/>
              <a:t>Conference presentation</a:t>
            </a:r>
          </a:p>
        </p:txBody>
      </p:sp>
      <p:sp>
        <p:nvSpPr>
          <p:cNvPr id="57" name="Slide Number Placeholder 56">
            <a:extLst>
              <a:ext uri="{FF2B5EF4-FFF2-40B4-BE49-F238E27FC236}">
                <a16:creationId xmlns:a16="http://schemas.microsoft.com/office/drawing/2014/main" id="{08E38868-AE22-478C-A747-15E01640B58D}"/>
              </a:ext>
            </a:extLst>
          </p:cNvPr>
          <p:cNvSpPr>
            <a:spLocks noGrp="1"/>
          </p:cNvSpPr>
          <p:nvPr>
            <p:ph type="sldNum" sz="quarter" idx="13"/>
          </p:nvPr>
        </p:nvSpPr>
        <p:spPr>
          <a:xfrm>
            <a:off x="10711542" y="6356350"/>
            <a:ext cx="642257" cy="365125"/>
          </a:xfrm>
        </p:spPr>
        <p:txBody>
          <a:bodyPr/>
          <a:lstStyle/>
          <a:p>
            <a:fld id="{B5CEABB6-07DC-46E8-9B57-56EC44A396E5}" type="slidenum">
              <a:rPr lang="en-US" dirty="0" smtClean="0"/>
              <a:pPr/>
              <a:t>3</a:t>
            </a:fld>
            <a:endParaRPr lang="en-US" dirty="0"/>
          </a:p>
        </p:txBody>
      </p:sp>
      <p:sp>
        <p:nvSpPr>
          <p:cNvPr id="4" name="TextBox 3">
            <a:extLst>
              <a:ext uri="{FF2B5EF4-FFF2-40B4-BE49-F238E27FC236}">
                <a16:creationId xmlns:a16="http://schemas.microsoft.com/office/drawing/2014/main" id="{AA6F5EEE-C839-7AB7-7551-8FB2F70E17F3}"/>
              </a:ext>
            </a:extLst>
          </p:cNvPr>
          <p:cNvSpPr txBox="1"/>
          <p:nvPr/>
        </p:nvSpPr>
        <p:spPr>
          <a:xfrm>
            <a:off x="6723529" y="3585882"/>
            <a:ext cx="46257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8" name="Picture 8" descr="COAGE for digital use.png">
            <a:extLst>
              <a:ext uri="{FF2B5EF4-FFF2-40B4-BE49-F238E27FC236}">
                <a16:creationId xmlns:a16="http://schemas.microsoft.com/office/drawing/2014/main" id="{CF0586E7-EE82-A667-79E0-28D8090522D5}"/>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l="9925" r="9925"/>
          <a:stretch/>
        </p:blipFill>
        <p:spPr/>
      </p:pic>
      <p:sp>
        <p:nvSpPr>
          <p:cNvPr id="5" name="TextBox 4">
            <a:extLst>
              <a:ext uri="{FF2B5EF4-FFF2-40B4-BE49-F238E27FC236}">
                <a16:creationId xmlns:a16="http://schemas.microsoft.com/office/drawing/2014/main" id="{B665A81F-774E-254B-1077-CC9777DF382E}"/>
              </a:ext>
            </a:extLst>
          </p:cNvPr>
          <p:cNvSpPr txBox="1"/>
          <p:nvPr/>
        </p:nvSpPr>
        <p:spPr>
          <a:xfrm>
            <a:off x="6508376" y="2259106"/>
            <a:ext cx="4858871"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a:t>
            </a:r>
            <a:r>
              <a:rPr lang="en-US"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Georgia Council on Aging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Created by the General Assembly in 1977 to advise state government on aging issues in Georgia</a:t>
            </a:r>
          </a:p>
        </p:txBody>
      </p:sp>
      <p:sp>
        <p:nvSpPr>
          <p:cNvPr id="6" name="TextBox 5">
            <a:extLst>
              <a:ext uri="{FF2B5EF4-FFF2-40B4-BE49-F238E27FC236}">
                <a16:creationId xmlns:a16="http://schemas.microsoft.com/office/drawing/2014/main" id="{979A4DFC-65DC-89C8-06E7-85548003B3D1}"/>
              </a:ext>
            </a:extLst>
          </p:cNvPr>
          <p:cNvSpPr txBox="1"/>
          <p:nvPr/>
        </p:nvSpPr>
        <p:spPr>
          <a:xfrm>
            <a:off x="6490448" y="4249270"/>
            <a:ext cx="4840939" cy="1938992"/>
          </a:xfrm>
          <a:prstGeom prst="rec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panose="020B0604020202020204" pitchFamily="34" charset="0"/>
                <a:cs typeface="Arial" panose="020B0604020202020204" pitchFamily="34" charset="0"/>
              </a:rPr>
              <a:t>Coalition of Advocates for Georgia's Elderly (CO-AGE)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Created by the Council as a forum to identify and address concerns of older Georgians</a:t>
            </a:r>
          </a:p>
          <a:p>
            <a:endParaRPr lang="en-US" dirty="0"/>
          </a:p>
        </p:txBody>
      </p:sp>
    </p:spTree>
    <p:extLst>
      <p:ext uri="{BB962C8B-B14F-4D97-AF65-F5344CB8AC3E}">
        <p14:creationId xmlns:p14="http://schemas.microsoft.com/office/powerpoint/2010/main" val="70778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4294-49A0-4C63-A7D7-E3BF9E591F59}"/>
              </a:ext>
            </a:extLst>
          </p:cNvPr>
          <p:cNvSpPr>
            <a:spLocks noGrp="1"/>
          </p:cNvSpPr>
          <p:nvPr>
            <p:ph type="title"/>
          </p:nvPr>
        </p:nvSpPr>
        <p:spPr>
          <a:xfrm>
            <a:off x="2820952" y="629616"/>
            <a:ext cx="6550096" cy="1325563"/>
          </a:xfrm>
        </p:spPr>
        <p:txBody>
          <a:bodyPr/>
          <a:lstStyle/>
          <a:p>
            <a:r>
              <a:rPr lang="en-ZA" dirty="0">
                <a:solidFill>
                  <a:schemeClr val="tx1"/>
                </a:solidFill>
                <a:latin typeface="Arial"/>
                <a:cs typeface="Arial"/>
              </a:rPr>
              <a:t>CO-AGE Calendar</a:t>
            </a:r>
          </a:p>
        </p:txBody>
      </p:sp>
      <p:sp>
        <p:nvSpPr>
          <p:cNvPr id="195" name="Text Placeholder 32">
            <a:extLst>
              <a:ext uri="{FF2B5EF4-FFF2-40B4-BE49-F238E27FC236}">
                <a16:creationId xmlns:a16="http://schemas.microsoft.com/office/drawing/2014/main" id="{9033E80F-6AC8-48A8-BD31-6766258E72D0}"/>
              </a:ext>
            </a:extLst>
          </p:cNvPr>
          <p:cNvSpPr txBox="1">
            <a:spLocks/>
          </p:cNvSpPr>
          <p:nvPr/>
        </p:nvSpPr>
        <p:spPr>
          <a:xfrm>
            <a:off x="297461" y="2276849"/>
            <a:ext cx="1690417" cy="22467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600" dirty="0">
                <a:solidFill>
                  <a:schemeClr val="bg1"/>
                </a:solidFill>
              </a:rPr>
              <a:t>Launch Contoso</a:t>
            </a:r>
          </a:p>
        </p:txBody>
      </p:sp>
      <p:sp>
        <p:nvSpPr>
          <p:cNvPr id="81" name="Text Placeholder 32">
            <a:extLst>
              <a:ext uri="{FF2B5EF4-FFF2-40B4-BE49-F238E27FC236}">
                <a16:creationId xmlns:a16="http://schemas.microsoft.com/office/drawing/2014/main" id="{24064A4A-88C0-454D-B307-8CC50BF1B035}"/>
              </a:ext>
            </a:extLst>
          </p:cNvPr>
          <p:cNvSpPr txBox="1">
            <a:spLocks/>
          </p:cNvSpPr>
          <p:nvPr/>
        </p:nvSpPr>
        <p:spPr>
          <a:xfrm>
            <a:off x="297462" y="2593905"/>
            <a:ext cx="1690417" cy="22467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000" dirty="0">
                <a:solidFill>
                  <a:schemeClr val="bg1"/>
                </a:solidFill>
              </a:rPr>
              <a:t>Feb 20XX</a:t>
            </a:r>
          </a:p>
        </p:txBody>
      </p:sp>
      <p:sp>
        <p:nvSpPr>
          <p:cNvPr id="199" name="Text Placeholder 32">
            <a:extLst>
              <a:ext uri="{FF2B5EF4-FFF2-40B4-BE49-F238E27FC236}">
                <a16:creationId xmlns:a16="http://schemas.microsoft.com/office/drawing/2014/main" id="{26F0030B-54EF-47DB-B5CF-30D0E4C9DDA6}"/>
              </a:ext>
            </a:extLst>
          </p:cNvPr>
          <p:cNvSpPr txBox="1">
            <a:spLocks/>
          </p:cNvSpPr>
          <p:nvPr/>
        </p:nvSpPr>
        <p:spPr>
          <a:xfrm>
            <a:off x="3806789" y="2276849"/>
            <a:ext cx="2130498" cy="271088"/>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600" dirty="0">
                <a:solidFill>
                  <a:schemeClr val="bg1"/>
                </a:solidFill>
              </a:rPr>
              <a:t>Procure investments</a:t>
            </a:r>
          </a:p>
        </p:txBody>
      </p:sp>
      <p:sp>
        <p:nvSpPr>
          <p:cNvPr id="197" name="Text Placeholder 32">
            <a:extLst>
              <a:ext uri="{FF2B5EF4-FFF2-40B4-BE49-F238E27FC236}">
                <a16:creationId xmlns:a16="http://schemas.microsoft.com/office/drawing/2014/main" id="{56BE5217-B383-4AEF-A265-44B6D28921D1}"/>
              </a:ext>
            </a:extLst>
          </p:cNvPr>
          <p:cNvSpPr txBox="1">
            <a:spLocks/>
          </p:cNvSpPr>
          <p:nvPr/>
        </p:nvSpPr>
        <p:spPr>
          <a:xfrm>
            <a:off x="4026830" y="2593905"/>
            <a:ext cx="1690417" cy="22467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000" dirty="0">
                <a:solidFill>
                  <a:schemeClr val="bg1"/>
                </a:solidFill>
              </a:rPr>
              <a:t>Oct 20XX</a:t>
            </a:r>
          </a:p>
        </p:txBody>
      </p:sp>
      <p:sp>
        <p:nvSpPr>
          <p:cNvPr id="203" name="Text Placeholder 32">
            <a:extLst>
              <a:ext uri="{FF2B5EF4-FFF2-40B4-BE49-F238E27FC236}">
                <a16:creationId xmlns:a16="http://schemas.microsoft.com/office/drawing/2014/main" id="{AFB9CF25-645D-4741-B188-9CB53FE6CB6F}"/>
              </a:ext>
            </a:extLst>
          </p:cNvPr>
          <p:cNvSpPr txBox="1">
            <a:spLocks/>
          </p:cNvSpPr>
          <p:nvPr/>
        </p:nvSpPr>
        <p:spPr>
          <a:xfrm>
            <a:off x="9847263" y="2276849"/>
            <a:ext cx="2130498" cy="271088"/>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600" dirty="0">
                <a:solidFill>
                  <a:schemeClr val="bg1"/>
                </a:solidFill>
              </a:rPr>
              <a:t>Start development</a:t>
            </a:r>
          </a:p>
        </p:txBody>
      </p:sp>
      <p:sp>
        <p:nvSpPr>
          <p:cNvPr id="201" name="Text Placeholder 32">
            <a:extLst>
              <a:ext uri="{FF2B5EF4-FFF2-40B4-BE49-F238E27FC236}">
                <a16:creationId xmlns:a16="http://schemas.microsoft.com/office/drawing/2014/main" id="{3E0DB1FB-61A7-4EBD-98B5-25F4BBBBCF8B}"/>
              </a:ext>
            </a:extLst>
          </p:cNvPr>
          <p:cNvSpPr txBox="1">
            <a:spLocks/>
          </p:cNvSpPr>
          <p:nvPr/>
        </p:nvSpPr>
        <p:spPr>
          <a:xfrm>
            <a:off x="10096233" y="2593905"/>
            <a:ext cx="1690417" cy="22467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000" dirty="0">
                <a:solidFill>
                  <a:schemeClr val="bg1"/>
                </a:solidFill>
              </a:rPr>
              <a:t>Nov 20XX</a:t>
            </a:r>
          </a:p>
        </p:txBody>
      </p:sp>
      <p:sp>
        <p:nvSpPr>
          <p:cNvPr id="6" name="Text Placeholder 5">
            <a:extLst>
              <a:ext uri="{FF2B5EF4-FFF2-40B4-BE49-F238E27FC236}">
                <a16:creationId xmlns:a16="http://schemas.microsoft.com/office/drawing/2014/main" id="{A6861FF3-B902-4DEC-B46D-0F2E499C51CF}"/>
              </a:ext>
            </a:extLst>
          </p:cNvPr>
          <p:cNvSpPr>
            <a:spLocks noGrp="1"/>
          </p:cNvSpPr>
          <p:nvPr>
            <p:ph type="body" sz="quarter" idx="33"/>
          </p:nvPr>
        </p:nvSpPr>
        <p:spPr>
          <a:xfrm>
            <a:off x="316466" y="4160451"/>
            <a:ext cx="608493" cy="201776"/>
          </a:xfrm>
        </p:spPr>
        <p:txBody>
          <a:bodyPr>
            <a:normAutofit fontScale="62500" lnSpcReduction="20000"/>
          </a:bodyPr>
          <a:lstStyle/>
          <a:p>
            <a:r>
              <a:rPr lang="en-ZA" dirty="0"/>
              <a:t>20XX</a:t>
            </a:r>
            <a:endParaRPr lang="en-US" dirty="0"/>
          </a:p>
        </p:txBody>
      </p:sp>
      <p:sp>
        <p:nvSpPr>
          <p:cNvPr id="11" name="Year">
            <a:extLst>
              <a:ext uri="{FF2B5EF4-FFF2-40B4-BE49-F238E27FC236}">
                <a16:creationId xmlns:a16="http://schemas.microsoft.com/office/drawing/2014/main" id="{44D29552-2F85-4F4F-9B7F-B79798681FB6}"/>
              </a:ext>
            </a:extLst>
          </p:cNvPr>
          <p:cNvSpPr>
            <a:spLocks noGrp="1"/>
          </p:cNvSpPr>
          <p:nvPr>
            <p:ph type="body" sz="quarter" idx="38"/>
          </p:nvPr>
        </p:nvSpPr>
        <p:spPr>
          <a:xfrm>
            <a:off x="5980666" y="4160451"/>
            <a:ext cx="608493" cy="201776"/>
          </a:xfrm>
        </p:spPr>
        <p:txBody>
          <a:bodyPr>
            <a:normAutofit fontScale="62500" lnSpcReduction="20000"/>
          </a:bodyPr>
          <a:lstStyle/>
          <a:p>
            <a:r>
              <a:rPr lang="en-ZA" dirty="0"/>
              <a:t>20XX</a:t>
            </a:r>
          </a:p>
        </p:txBody>
      </p:sp>
      <p:sp>
        <p:nvSpPr>
          <p:cNvPr id="207" name="Text Placeholder 32">
            <a:extLst>
              <a:ext uri="{FF2B5EF4-FFF2-40B4-BE49-F238E27FC236}">
                <a16:creationId xmlns:a16="http://schemas.microsoft.com/office/drawing/2014/main" id="{89CA2601-9DAD-4D34-BF27-C40864CA93A3}"/>
              </a:ext>
            </a:extLst>
          </p:cNvPr>
          <p:cNvSpPr txBox="1">
            <a:spLocks/>
          </p:cNvSpPr>
          <p:nvPr/>
        </p:nvSpPr>
        <p:spPr>
          <a:xfrm>
            <a:off x="1676799" y="5003742"/>
            <a:ext cx="1690417" cy="22467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600" dirty="0">
                <a:solidFill>
                  <a:schemeClr val="bg1"/>
                </a:solidFill>
              </a:rPr>
              <a:t>Request funding</a:t>
            </a:r>
          </a:p>
        </p:txBody>
      </p:sp>
      <p:sp>
        <p:nvSpPr>
          <p:cNvPr id="205" name="Text Placeholder 32">
            <a:extLst>
              <a:ext uri="{FF2B5EF4-FFF2-40B4-BE49-F238E27FC236}">
                <a16:creationId xmlns:a16="http://schemas.microsoft.com/office/drawing/2014/main" id="{9D48FC47-83F4-48BF-BBDD-F3228EEE39EA}"/>
              </a:ext>
            </a:extLst>
          </p:cNvPr>
          <p:cNvSpPr txBox="1">
            <a:spLocks/>
          </p:cNvSpPr>
          <p:nvPr/>
        </p:nvSpPr>
        <p:spPr>
          <a:xfrm>
            <a:off x="1676800" y="5320798"/>
            <a:ext cx="1690417" cy="22467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000" dirty="0">
                <a:solidFill>
                  <a:schemeClr val="bg1"/>
                </a:solidFill>
              </a:rPr>
              <a:t>May 20XX</a:t>
            </a:r>
          </a:p>
        </p:txBody>
      </p:sp>
      <p:sp>
        <p:nvSpPr>
          <p:cNvPr id="211" name="Text Placeholder 32">
            <a:extLst>
              <a:ext uri="{FF2B5EF4-FFF2-40B4-BE49-F238E27FC236}">
                <a16:creationId xmlns:a16="http://schemas.microsoft.com/office/drawing/2014/main" id="{D9912A65-BB8D-433A-A5E4-678A16A2127D}"/>
              </a:ext>
            </a:extLst>
          </p:cNvPr>
          <p:cNvSpPr txBox="1">
            <a:spLocks/>
          </p:cNvSpPr>
          <p:nvPr/>
        </p:nvSpPr>
        <p:spPr>
          <a:xfrm>
            <a:off x="5945886" y="5003742"/>
            <a:ext cx="1690417" cy="22467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600" dirty="0">
                <a:solidFill>
                  <a:schemeClr val="bg1"/>
                </a:solidFill>
              </a:rPr>
              <a:t>Hire designers</a:t>
            </a:r>
          </a:p>
        </p:txBody>
      </p:sp>
      <p:sp>
        <p:nvSpPr>
          <p:cNvPr id="209" name="Text Placeholder 32">
            <a:extLst>
              <a:ext uri="{FF2B5EF4-FFF2-40B4-BE49-F238E27FC236}">
                <a16:creationId xmlns:a16="http://schemas.microsoft.com/office/drawing/2014/main" id="{6AE07724-550A-4A14-BC81-89D50D85C9C3}"/>
              </a:ext>
            </a:extLst>
          </p:cNvPr>
          <p:cNvSpPr txBox="1">
            <a:spLocks/>
          </p:cNvSpPr>
          <p:nvPr/>
        </p:nvSpPr>
        <p:spPr>
          <a:xfrm>
            <a:off x="5945887" y="5320798"/>
            <a:ext cx="1690417" cy="22467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000" dirty="0">
                <a:solidFill>
                  <a:schemeClr val="bg1"/>
                </a:solidFill>
              </a:rPr>
              <a:t>Feb 20XX</a:t>
            </a:r>
          </a:p>
        </p:txBody>
      </p:sp>
      <p:sp>
        <p:nvSpPr>
          <p:cNvPr id="215" name="Text Placeholder 32">
            <a:extLst>
              <a:ext uri="{FF2B5EF4-FFF2-40B4-BE49-F238E27FC236}">
                <a16:creationId xmlns:a16="http://schemas.microsoft.com/office/drawing/2014/main" id="{7998ABA0-B05F-4D01-A1C2-95E45571B4F3}"/>
              </a:ext>
            </a:extLst>
          </p:cNvPr>
          <p:cNvSpPr txBox="1">
            <a:spLocks/>
          </p:cNvSpPr>
          <p:nvPr/>
        </p:nvSpPr>
        <p:spPr>
          <a:xfrm>
            <a:off x="8275908" y="5003742"/>
            <a:ext cx="1690417" cy="22467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600" dirty="0">
                <a:solidFill>
                  <a:schemeClr val="bg1"/>
                </a:solidFill>
              </a:rPr>
              <a:t>Open offices</a:t>
            </a:r>
          </a:p>
        </p:txBody>
      </p:sp>
      <p:sp>
        <p:nvSpPr>
          <p:cNvPr id="213" name="Text Placeholder 32">
            <a:extLst>
              <a:ext uri="{FF2B5EF4-FFF2-40B4-BE49-F238E27FC236}">
                <a16:creationId xmlns:a16="http://schemas.microsoft.com/office/drawing/2014/main" id="{7F9A04CC-45C6-41A2-A176-92DE6C0E7D27}"/>
              </a:ext>
            </a:extLst>
          </p:cNvPr>
          <p:cNvSpPr txBox="1">
            <a:spLocks/>
          </p:cNvSpPr>
          <p:nvPr/>
        </p:nvSpPr>
        <p:spPr>
          <a:xfrm>
            <a:off x="8275909" y="5320798"/>
            <a:ext cx="1690417" cy="22467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2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000" dirty="0">
                <a:solidFill>
                  <a:schemeClr val="bg1"/>
                </a:solidFill>
              </a:rPr>
              <a:t>Jul 20XX</a:t>
            </a:r>
          </a:p>
        </p:txBody>
      </p:sp>
      <p:sp>
        <p:nvSpPr>
          <p:cNvPr id="364" name="Date Placeholder 363">
            <a:extLst>
              <a:ext uri="{FF2B5EF4-FFF2-40B4-BE49-F238E27FC236}">
                <a16:creationId xmlns:a16="http://schemas.microsoft.com/office/drawing/2014/main" id="{8061B09F-51DD-4124-8A9C-FE1598C7E419}"/>
              </a:ext>
            </a:extLst>
          </p:cNvPr>
          <p:cNvSpPr>
            <a:spLocks noGrp="1"/>
          </p:cNvSpPr>
          <p:nvPr>
            <p:ph type="dt" sz="half" idx="2"/>
          </p:nvPr>
        </p:nvSpPr>
        <p:spPr>
          <a:xfrm>
            <a:off x="838200" y="6356350"/>
            <a:ext cx="2743200" cy="365125"/>
          </a:xfrm>
        </p:spPr>
        <p:txBody>
          <a:bodyPr/>
          <a:lstStyle/>
          <a:p>
            <a:r>
              <a:rPr lang="en-US" dirty="0"/>
              <a:t>7/13/20XX</a:t>
            </a:r>
          </a:p>
        </p:txBody>
      </p:sp>
      <p:sp>
        <p:nvSpPr>
          <p:cNvPr id="365" name="Footer Placeholder 364">
            <a:extLst>
              <a:ext uri="{FF2B5EF4-FFF2-40B4-BE49-F238E27FC236}">
                <a16:creationId xmlns:a16="http://schemas.microsoft.com/office/drawing/2014/main" id="{8991214A-28EB-4774-9EAB-8CB542665946}"/>
              </a:ext>
            </a:extLst>
          </p:cNvPr>
          <p:cNvSpPr>
            <a:spLocks noGrp="1"/>
          </p:cNvSpPr>
          <p:nvPr>
            <p:ph type="ftr" sz="quarter" idx="3"/>
          </p:nvPr>
        </p:nvSpPr>
        <p:spPr>
          <a:xfrm>
            <a:off x="4038600" y="6356350"/>
            <a:ext cx="4114800" cy="365125"/>
          </a:xfrm>
        </p:spPr>
        <p:txBody>
          <a:bodyPr/>
          <a:lstStyle/>
          <a:p>
            <a:r>
              <a:rPr lang="en-US" dirty="0"/>
              <a:t>Conference presentation</a:t>
            </a:r>
          </a:p>
        </p:txBody>
      </p:sp>
      <p:sp>
        <p:nvSpPr>
          <p:cNvPr id="366" name="Slide Number Placeholder 365">
            <a:extLst>
              <a:ext uri="{FF2B5EF4-FFF2-40B4-BE49-F238E27FC236}">
                <a16:creationId xmlns:a16="http://schemas.microsoft.com/office/drawing/2014/main" id="{BD2341A8-7BD1-4CE6-83FD-256E6B4426A4}"/>
              </a:ext>
            </a:extLst>
          </p:cNvPr>
          <p:cNvSpPr>
            <a:spLocks noGrp="1"/>
          </p:cNvSpPr>
          <p:nvPr>
            <p:ph type="sldNum" sz="quarter" idx="4"/>
          </p:nvPr>
        </p:nvSpPr>
        <p:spPr>
          <a:xfrm>
            <a:off x="8610600" y="6356350"/>
            <a:ext cx="2743200" cy="365125"/>
          </a:xfrm>
        </p:spPr>
        <p:txBody>
          <a:bodyPr/>
          <a:lstStyle/>
          <a:p>
            <a:fld id="{B5CEABB6-07DC-46E8-9B57-56EC44A396E5}" type="slidenum">
              <a:rPr lang="en-US" smtClean="0"/>
              <a:pPr/>
              <a:t>4</a:t>
            </a:fld>
            <a:endParaRPr lang="en-US" dirty="0"/>
          </a:p>
        </p:txBody>
      </p:sp>
      <p:cxnSp>
        <p:nvCxnSpPr>
          <p:cNvPr id="45" name="Straight Connector 44">
            <a:extLst>
              <a:ext uri="{FF2B5EF4-FFF2-40B4-BE49-F238E27FC236}">
                <a16:creationId xmlns:a16="http://schemas.microsoft.com/office/drawing/2014/main" id="{7AAE5EC1-092E-4A01-B866-C63F654AC331}"/>
              </a:ext>
              <a:ext uri="{C183D7F6-B498-43B3-948B-1728B52AA6E4}">
                <adec:decorative xmlns:adec="http://schemas.microsoft.com/office/drawing/2017/decorative" val="1"/>
              </a:ext>
            </a:extLst>
          </p:cNvPr>
          <p:cNvCxnSpPr>
            <a:cxnSpLocks/>
          </p:cNvCxnSpPr>
          <p:nvPr/>
        </p:nvCxnSpPr>
        <p:spPr>
          <a:xfrm>
            <a:off x="1115483" y="2841625"/>
            <a:ext cx="0" cy="676275"/>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5E1C21F-EF32-4CA2-BCB8-D7FA7A59B4FB}"/>
              </a:ext>
              <a:ext uri="{C183D7F6-B498-43B3-948B-1728B52AA6E4}">
                <adec:decorative xmlns:adec="http://schemas.microsoft.com/office/drawing/2017/decorative" val="1"/>
              </a:ext>
            </a:extLst>
          </p:cNvPr>
          <p:cNvCxnSpPr>
            <a:cxnSpLocks/>
          </p:cNvCxnSpPr>
          <p:nvPr/>
        </p:nvCxnSpPr>
        <p:spPr>
          <a:xfrm>
            <a:off x="4868310" y="2841625"/>
            <a:ext cx="0" cy="676275"/>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3BC501E-8914-41D2-8643-052558AA1E7D}"/>
              </a:ext>
              <a:ext uri="{C183D7F6-B498-43B3-948B-1728B52AA6E4}">
                <adec:decorative xmlns:adec="http://schemas.microsoft.com/office/drawing/2017/decorative" val="1"/>
              </a:ext>
            </a:extLst>
          </p:cNvPr>
          <p:cNvCxnSpPr>
            <a:cxnSpLocks/>
          </p:cNvCxnSpPr>
          <p:nvPr/>
        </p:nvCxnSpPr>
        <p:spPr>
          <a:xfrm>
            <a:off x="10990006" y="2841625"/>
            <a:ext cx="0" cy="676275"/>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8F5ED205-3C52-447E-B4B4-0E5B0D18E4FB}"/>
              </a:ext>
              <a:ext uri="{C183D7F6-B498-43B3-948B-1728B52AA6E4}">
                <adec:decorative xmlns:adec="http://schemas.microsoft.com/office/drawing/2017/decorative" val="1"/>
              </a:ext>
            </a:extLst>
          </p:cNvPr>
          <p:cNvCxnSpPr>
            <a:cxnSpLocks/>
          </p:cNvCxnSpPr>
          <p:nvPr/>
        </p:nvCxnSpPr>
        <p:spPr>
          <a:xfrm>
            <a:off x="2523596" y="4187300"/>
            <a:ext cx="0" cy="676275"/>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8CF3C8A1-56B2-44FA-B649-300265FC7A6D}"/>
              </a:ext>
              <a:ext uri="{C183D7F6-B498-43B3-948B-1728B52AA6E4}">
                <adec:decorative xmlns:adec="http://schemas.microsoft.com/office/drawing/2017/decorative" val="1"/>
              </a:ext>
            </a:extLst>
          </p:cNvPr>
          <p:cNvCxnSpPr>
            <a:cxnSpLocks/>
          </p:cNvCxnSpPr>
          <p:nvPr/>
        </p:nvCxnSpPr>
        <p:spPr>
          <a:xfrm>
            <a:off x="6762750" y="4187300"/>
            <a:ext cx="0" cy="676275"/>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8D5BBE5-7D26-428D-81E4-E0E259B58D0C}"/>
              </a:ext>
              <a:ext uri="{C183D7F6-B498-43B3-948B-1728B52AA6E4}">
                <adec:decorative xmlns:adec="http://schemas.microsoft.com/office/drawing/2017/decorative" val="1"/>
              </a:ext>
            </a:extLst>
          </p:cNvPr>
          <p:cNvCxnSpPr>
            <a:cxnSpLocks/>
          </p:cNvCxnSpPr>
          <p:nvPr/>
        </p:nvCxnSpPr>
        <p:spPr>
          <a:xfrm>
            <a:off x="9121116" y="4187300"/>
            <a:ext cx="0" cy="676275"/>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 name="Diagram 3">
            <a:extLst>
              <a:ext uri="{FF2B5EF4-FFF2-40B4-BE49-F238E27FC236}">
                <a16:creationId xmlns:a16="http://schemas.microsoft.com/office/drawing/2014/main" id="{ADBAAFC1-659F-4EBC-AF6E-80D1D6EF5FCB}"/>
              </a:ext>
            </a:extLst>
          </p:cNvPr>
          <p:cNvGraphicFramePr/>
          <p:nvPr>
            <p:extLst>
              <p:ext uri="{D42A27DB-BD31-4B8C-83A1-F6EECF244321}">
                <p14:modId xmlns:p14="http://schemas.microsoft.com/office/powerpoint/2010/main" val="1484501032"/>
              </p:ext>
            </p:extLst>
          </p:nvPr>
        </p:nvGraphicFramePr>
        <p:xfrm>
          <a:off x="1673985" y="-728381"/>
          <a:ext cx="9574306" cy="7817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4" name="TextBox 1093">
            <a:extLst>
              <a:ext uri="{FF2B5EF4-FFF2-40B4-BE49-F238E27FC236}">
                <a16:creationId xmlns:a16="http://schemas.microsoft.com/office/drawing/2014/main" id="{219F1070-9D24-8EEB-8DA3-7B027469DFC1}"/>
              </a:ext>
            </a:extLst>
          </p:cNvPr>
          <p:cNvSpPr txBox="1"/>
          <p:nvPr/>
        </p:nvSpPr>
        <p:spPr>
          <a:xfrm>
            <a:off x="1909481" y="5432612"/>
            <a:ext cx="250115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latin typeface="Arial"/>
              <a:cs typeface="Arial"/>
            </a:endParaRPr>
          </a:p>
        </p:txBody>
      </p:sp>
      <p:graphicFrame>
        <p:nvGraphicFramePr>
          <p:cNvPr id="329" name="Diagram 329">
            <a:extLst>
              <a:ext uri="{FF2B5EF4-FFF2-40B4-BE49-F238E27FC236}">
                <a16:creationId xmlns:a16="http://schemas.microsoft.com/office/drawing/2014/main" id="{7FAF8F97-6A50-E45B-21A7-A1AB0B15ED4D}"/>
              </a:ext>
            </a:extLst>
          </p:cNvPr>
          <p:cNvGraphicFramePr/>
          <p:nvPr>
            <p:extLst>
              <p:ext uri="{D42A27DB-BD31-4B8C-83A1-F6EECF244321}">
                <p14:modId xmlns:p14="http://schemas.microsoft.com/office/powerpoint/2010/main" val="4146985407"/>
              </p:ext>
            </p:extLst>
          </p:nvPr>
        </p:nvGraphicFramePr>
        <p:xfrm>
          <a:off x="1677864" y="4369775"/>
          <a:ext cx="3575540" cy="13349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84" name="Diagram 1384">
            <a:extLst>
              <a:ext uri="{FF2B5EF4-FFF2-40B4-BE49-F238E27FC236}">
                <a16:creationId xmlns:a16="http://schemas.microsoft.com/office/drawing/2014/main" id="{68D491DC-B6DF-7EE5-E413-457D7CBED95B}"/>
              </a:ext>
            </a:extLst>
          </p:cNvPr>
          <p:cNvGraphicFramePr/>
          <p:nvPr>
            <p:extLst>
              <p:ext uri="{D42A27DB-BD31-4B8C-83A1-F6EECF244321}">
                <p14:modId xmlns:p14="http://schemas.microsoft.com/office/powerpoint/2010/main" val="2980981924"/>
              </p:ext>
            </p:extLst>
          </p:nvPr>
        </p:nvGraphicFramePr>
        <p:xfrm>
          <a:off x="6052038" y="3981449"/>
          <a:ext cx="3165232" cy="21042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91933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graphicEl>
                                              <a:dgm id="{F72435C0-3DE5-4F2F-A1F3-BCB200A6E625}"/>
                                            </p:graphicEl>
                                          </p:spTgt>
                                        </p:tgtEl>
                                        <p:attrNameLst>
                                          <p:attrName>style.visibility</p:attrName>
                                        </p:attrNameLst>
                                      </p:cBhvr>
                                      <p:to>
                                        <p:strVal val="visible"/>
                                      </p:to>
                                    </p:set>
                                    <p:anim calcmode="lin" valueType="num">
                                      <p:cBhvr>
                                        <p:cTn id="7" dur="1000" fill="hold"/>
                                        <p:tgtEl>
                                          <p:spTgt spid="3">
                                            <p:graphicEl>
                                              <a:dgm id="{F72435C0-3DE5-4F2F-A1F3-BCB200A6E625}"/>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F72435C0-3DE5-4F2F-A1F3-BCB200A6E625}"/>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F72435C0-3DE5-4F2F-A1F3-BCB200A6E625}"/>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F72435C0-3DE5-4F2F-A1F3-BCB200A6E62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graphicEl>
                                              <a:dgm id="{9A5F1CCB-45FE-4798-94D5-577946DCCF55}"/>
                                            </p:graphicEl>
                                          </p:spTgt>
                                        </p:tgtEl>
                                        <p:attrNameLst>
                                          <p:attrName>style.visibility</p:attrName>
                                        </p:attrNameLst>
                                      </p:cBhvr>
                                      <p:to>
                                        <p:strVal val="visible"/>
                                      </p:to>
                                    </p:set>
                                    <p:anim calcmode="lin" valueType="num">
                                      <p:cBhvr>
                                        <p:cTn id="15" dur="1000" fill="hold"/>
                                        <p:tgtEl>
                                          <p:spTgt spid="3">
                                            <p:graphicEl>
                                              <a:dgm id="{9A5F1CCB-45FE-4798-94D5-577946DCCF55}"/>
                                            </p:graphicEl>
                                          </p:spTgt>
                                        </p:tgtEl>
                                        <p:attrNameLst>
                                          <p:attrName>ppt_w</p:attrName>
                                        </p:attrNameLst>
                                      </p:cBhvr>
                                      <p:tavLst>
                                        <p:tav tm="0">
                                          <p:val>
                                            <p:fltVal val="0"/>
                                          </p:val>
                                        </p:tav>
                                        <p:tav tm="100000">
                                          <p:val>
                                            <p:strVal val="#ppt_w"/>
                                          </p:val>
                                        </p:tav>
                                      </p:tavLst>
                                    </p:anim>
                                    <p:anim calcmode="lin" valueType="num">
                                      <p:cBhvr>
                                        <p:cTn id="16" dur="1000" fill="hold"/>
                                        <p:tgtEl>
                                          <p:spTgt spid="3">
                                            <p:graphicEl>
                                              <a:dgm id="{9A5F1CCB-45FE-4798-94D5-577946DCCF55}"/>
                                            </p:graphicEl>
                                          </p:spTgt>
                                        </p:tgtEl>
                                        <p:attrNameLst>
                                          <p:attrName>ppt_h</p:attrName>
                                        </p:attrNameLst>
                                      </p:cBhvr>
                                      <p:tavLst>
                                        <p:tav tm="0">
                                          <p:val>
                                            <p:fltVal val="0"/>
                                          </p:val>
                                        </p:tav>
                                        <p:tav tm="100000">
                                          <p:val>
                                            <p:strVal val="#ppt_h"/>
                                          </p:val>
                                        </p:tav>
                                      </p:tavLst>
                                    </p:anim>
                                    <p:anim calcmode="lin" valueType="num">
                                      <p:cBhvr>
                                        <p:cTn id="17" dur="1000" fill="hold"/>
                                        <p:tgtEl>
                                          <p:spTgt spid="3">
                                            <p:graphicEl>
                                              <a:dgm id="{9A5F1CCB-45FE-4798-94D5-577946DCCF55}"/>
                                            </p:graphicEl>
                                          </p:spTgt>
                                        </p:tgtEl>
                                        <p:attrNameLst>
                                          <p:attrName>style.rotation</p:attrName>
                                        </p:attrNameLst>
                                      </p:cBhvr>
                                      <p:tavLst>
                                        <p:tav tm="0">
                                          <p:val>
                                            <p:fltVal val="90"/>
                                          </p:val>
                                        </p:tav>
                                        <p:tav tm="100000">
                                          <p:val>
                                            <p:fltVal val="0"/>
                                          </p:val>
                                        </p:tav>
                                      </p:tavLst>
                                    </p:anim>
                                    <p:animEffect transition="in" filter="fade">
                                      <p:cBhvr>
                                        <p:cTn id="18" dur="1000"/>
                                        <p:tgtEl>
                                          <p:spTgt spid="3">
                                            <p:graphicEl>
                                              <a:dgm id="{9A5F1CCB-45FE-4798-94D5-577946DCCF5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graphicEl>
                                              <a:dgm id="{7136CF97-CDEE-4C3B-9E74-9C1456D77B1F}"/>
                                            </p:graphicEl>
                                          </p:spTgt>
                                        </p:tgtEl>
                                        <p:attrNameLst>
                                          <p:attrName>style.visibility</p:attrName>
                                        </p:attrNameLst>
                                      </p:cBhvr>
                                      <p:to>
                                        <p:strVal val="visible"/>
                                      </p:to>
                                    </p:set>
                                    <p:anim calcmode="lin" valueType="num">
                                      <p:cBhvr>
                                        <p:cTn id="23" dur="1000" fill="hold"/>
                                        <p:tgtEl>
                                          <p:spTgt spid="3">
                                            <p:graphicEl>
                                              <a:dgm id="{7136CF97-CDEE-4C3B-9E74-9C1456D77B1F}"/>
                                            </p:graphicEl>
                                          </p:spTgt>
                                        </p:tgtEl>
                                        <p:attrNameLst>
                                          <p:attrName>ppt_w</p:attrName>
                                        </p:attrNameLst>
                                      </p:cBhvr>
                                      <p:tavLst>
                                        <p:tav tm="0">
                                          <p:val>
                                            <p:fltVal val="0"/>
                                          </p:val>
                                        </p:tav>
                                        <p:tav tm="100000">
                                          <p:val>
                                            <p:strVal val="#ppt_w"/>
                                          </p:val>
                                        </p:tav>
                                      </p:tavLst>
                                    </p:anim>
                                    <p:anim calcmode="lin" valueType="num">
                                      <p:cBhvr>
                                        <p:cTn id="24" dur="1000" fill="hold"/>
                                        <p:tgtEl>
                                          <p:spTgt spid="3">
                                            <p:graphicEl>
                                              <a:dgm id="{7136CF97-CDEE-4C3B-9E74-9C1456D77B1F}"/>
                                            </p:graphicEl>
                                          </p:spTgt>
                                        </p:tgtEl>
                                        <p:attrNameLst>
                                          <p:attrName>ppt_h</p:attrName>
                                        </p:attrNameLst>
                                      </p:cBhvr>
                                      <p:tavLst>
                                        <p:tav tm="0">
                                          <p:val>
                                            <p:fltVal val="0"/>
                                          </p:val>
                                        </p:tav>
                                        <p:tav tm="100000">
                                          <p:val>
                                            <p:strVal val="#ppt_h"/>
                                          </p:val>
                                        </p:tav>
                                      </p:tavLst>
                                    </p:anim>
                                    <p:anim calcmode="lin" valueType="num">
                                      <p:cBhvr>
                                        <p:cTn id="25" dur="1000" fill="hold"/>
                                        <p:tgtEl>
                                          <p:spTgt spid="3">
                                            <p:graphicEl>
                                              <a:dgm id="{7136CF97-CDEE-4C3B-9E74-9C1456D77B1F}"/>
                                            </p:graphicEl>
                                          </p:spTgt>
                                        </p:tgtEl>
                                        <p:attrNameLst>
                                          <p:attrName>style.rotation</p:attrName>
                                        </p:attrNameLst>
                                      </p:cBhvr>
                                      <p:tavLst>
                                        <p:tav tm="0">
                                          <p:val>
                                            <p:fltVal val="90"/>
                                          </p:val>
                                        </p:tav>
                                        <p:tav tm="100000">
                                          <p:val>
                                            <p:fltVal val="0"/>
                                          </p:val>
                                        </p:tav>
                                      </p:tavLst>
                                    </p:anim>
                                    <p:animEffect transition="in" filter="fade">
                                      <p:cBhvr>
                                        <p:cTn id="26" dur="1000"/>
                                        <p:tgtEl>
                                          <p:spTgt spid="3">
                                            <p:graphicEl>
                                              <a:dgm id="{7136CF97-CDEE-4C3B-9E74-9C1456D77B1F}"/>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graphicEl>
                                              <a:dgm id="{ED0BB9C8-5752-48CA-B9A7-94B81925B728}"/>
                                            </p:graphicEl>
                                          </p:spTgt>
                                        </p:tgtEl>
                                        <p:attrNameLst>
                                          <p:attrName>style.visibility</p:attrName>
                                        </p:attrNameLst>
                                      </p:cBhvr>
                                      <p:to>
                                        <p:strVal val="visible"/>
                                      </p:to>
                                    </p:set>
                                    <p:anim calcmode="lin" valueType="num">
                                      <p:cBhvr>
                                        <p:cTn id="31" dur="1000" fill="hold"/>
                                        <p:tgtEl>
                                          <p:spTgt spid="3">
                                            <p:graphicEl>
                                              <a:dgm id="{ED0BB9C8-5752-48CA-B9A7-94B81925B728}"/>
                                            </p:graphicEl>
                                          </p:spTgt>
                                        </p:tgtEl>
                                        <p:attrNameLst>
                                          <p:attrName>ppt_w</p:attrName>
                                        </p:attrNameLst>
                                      </p:cBhvr>
                                      <p:tavLst>
                                        <p:tav tm="0">
                                          <p:val>
                                            <p:fltVal val="0"/>
                                          </p:val>
                                        </p:tav>
                                        <p:tav tm="100000">
                                          <p:val>
                                            <p:strVal val="#ppt_w"/>
                                          </p:val>
                                        </p:tav>
                                      </p:tavLst>
                                    </p:anim>
                                    <p:anim calcmode="lin" valueType="num">
                                      <p:cBhvr>
                                        <p:cTn id="32" dur="1000" fill="hold"/>
                                        <p:tgtEl>
                                          <p:spTgt spid="3">
                                            <p:graphicEl>
                                              <a:dgm id="{ED0BB9C8-5752-48CA-B9A7-94B81925B728}"/>
                                            </p:graphicEl>
                                          </p:spTgt>
                                        </p:tgtEl>
                                        <p:attrNameLst>
                                          <p:attrName>ppt_h</p:attrName>
                                        </p:attrNameLst>
                                      </p:cBhvr>
                                      <p:tavLst>
                                        <p:tav tm="0">
                                          <p:val>
                                            <p:fltVal val="0"/>
                                          </p:val>
                                        </p:tav>
                                        <p:tav tm="100000">
                                          <p:val>
                                            <p:strVal val="#ppt_h"/>
                                          </p:val>
                                        </p:tav>
                                      </p:tavLst>
                                    </p:anim>
                                    <p:anim calcmode="lin" valueType="num">
                                      <p:cBhvr>
                                        <p:cTn id="33" dur="1000" fill="hold"/>
                                        <p:tgtEl>
                                          <p:spTgt spid="3">
                                            <p:graphicEl>
                                              <a:dgm id="{ED0BB9C8-5752-48CA-B9A7-94B81925B728}"/>
                                            </p:graphicEl>
                                          </p:spTgt>
                                        </p:tgtEl>
                                        <p:attrNameLst>
                                          <p:attrName>style.rotation</p:attrName>
                                        </p:attrNameLst>
                                      </p:cBhvr>
                                      <p:tavLst>
                                        <p:tav tm="0">
                                          <p:val>
                                            <p:fltVal val="90"/>
                                          </p:val>
                                        </p:tav>
                                        <p:tav tm="100000">
                                          <p:val>
                                            <p:fltVal val="0"/>
                                          </p:val>
                                        </p:tav>
                                      </p:tavLst>
                                    </p:anim>
                                    <p:animEffect transition="in" filter="fade">
                                      <p:cBhvr>
                                        <p:cTn id="34" dur="1000"/>
                                        <p:tgtEl>
                                          <p:spTgt spid="3">
                                            <p:graphicEl>
                                              <a:dgm id="{ED0BB9C8-5752-48CA-B9A7-94B81925B72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graphicEl>
                                              <a:dgm id="{BC47E5D1-A445-4AB6-9EEA-7CCCA6AF54EA}"/>
                                            </p:graphicEl>
                                          </p:spTgt>
                                        </p:tgtEl>
                                        <p:attrNameLst>
                                          <p:attrName>style.visibility</p:attrName>
                                        </p:attrNameLst>
                                      </p:cBhvr>
                                      <p:to>
                                        <p:strVal val="visible"/>
                                      </p:to>
                                    </p:set>
                                    <p:anim calcmode="lin" valueType="num">
                                      <p:cBhvr>
                                        <p:cTn id="39" dur="1000" fill="hold"/>
                                        <p:tgtEl>
                                          <p:spTgt spid="3">
                                            <p:graphicEl>
                                              <a:dgm id="{BC47E5D1-A445-4AB6-9EEA-7CCCA6AF54EA}"/>
                                            </p:graphicEl>
                                          </p:spTgt>
                                        </p:tgtEl>
                                        <p:attrNameLst>
                                          <p:attrName>ppt_w</p:attrName>
                                        </p:attrNameLst>
                                      </p:cBhvr>
                                      <p:tavLst>
                                        <p:tav tm="0">
                                          <p:val>
                                            <p:fltVal val="0"/>
                                          </p:val>
                                        </p:tav>
                                        <p:tav tm="100000">
                                          <p:val>
                                            <p:strVal val="#ppt_w"/>
                                          </p:val>
                                        </p:tav>
                                      </p:tavLst>
                                    </p:anim>
                                    <p:anim calcmode="lin" valueType="num">
                                      <p:cBhvr>
                                        <p:cTn id="40" dur="1000" fill="hold"/>
                                        <p:tgtEl>
                                          <p:spTgt spid="3">
                                            <p:graphicEl>
                                              <a:dgm id="{BC47E5D1-A445-4AB6-9EEA-7CCCA6AF54EA}"/>
                                            </p:graphicEl>
                                          </p:spTgt>
                                        </p:tgtEl>
                                        <p:attrNameLst>
                                          <p:attrName>ppt_h</p:attrName>
                                        </p:attrNameLst>
                                      </p:cBhvr>
                                      <p:tavLst>
                                        <p:tav tm="0">
                                          <p:val>
                                            <p:fltVal val="0"/>
                                          </p:val>
                                        </p:tav>
                                        <p:tav tm="100000">
                                          <p:val>
                                            <p:strVal val="#ppt_h"/>
                                          </p:val>
                                        </p:tav>
                                      </p:tavLst>
                                    </p:anim>
                                    <p:anim calcmode="lin" valueType="num">
                                      <p:cBhvr>
                                        <p:cTn id="41" dur="1000" fill="hold"/>
                                        <p:tgtEl>
                                          <p:spTgt spid="3">
                                            <p:graphicEl>
                                              <a:dgm id="{BC47E5D1-A445-4AB6-9EEA-7CCCA6AF54EA}"/>
                                            </p:graphicEl>
                                          </p:spTgt>
                                        </p:tgtEl>
                                        <p:attrNameLst>
                                          <p:attrName>style.rotation</p:attrName>
                                        </p:attrNameLst>
                                      </p:cBhvr>
                                      <p:tavLst>
                                        <p:tav tm="0">
                                          <p:val>
                                            <p:fltVal val="90"/>
                                          </p:val>
                                        </p:tav>
                                        <p:tav tm="100000">
                                          <p:val>
                                            <p:fltVal val="0"/>
                                          </p:val>
                                        </p:tav>
                                      </p:tavLst>
                                    </p:anim>
                                    <p:animEffect transition="in" filter="fade">
                                      <p:cBhvr>
                                        <p:cTn id="42" dur="1000"/>
                                        <p:tgtEl>
                                          <p:spTgt spid="3">
                                            <p:graphicEl>
                                              <a:dgm id="{BC47E5D1-A445-4AB6-9EEA-7CCCA6AF54E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graphicEl>
                                              <a:dgm id="{329CD70D-616A-49CF-806F-EEB622A93374}"/>
                                            </p:graphicEl>
                                          </p:spTgt>
                                        </p:tgtEl>
                                        <p:attrNameLst>
                                          <p:attrName>style.visibility</p:attrName>
                                        </p:attrNameLst>
                                      </p:cBhvr>
                                      <p:to>
                                        <p:strVal val="visible"/>
                                      </p:to>
                                    </p:set>
                                    <p:anim calcmode="lin" valueType="num">
                                      <p:cBhvr>
                                        <p:cTn id="47" dur="1000" fill="hold"/>
                                        <p:tgtEl>
                                          <p:spTgt spid="3">
                                            <p:graphicEl>
                                              <a:dgm id="{329CD70D-616A-49CF-806F-EEB622A93374}"/>
                                            </p:graphicEl>
                                          </p:spTgt>
                                        </p:tgtEl>
                                        <p:attrNameLst>
                                          <p:attrName>ppt_w</p:attrName>
                                        </p:attrNameLst>
                                      </p:cBhvr>
                                      <p:tavLst>
                                        <p:tav tm="0">
                                          <p:val>
                                            <p:fltVal val="0"/>
                                          </p:val>
                                        </p:tav>
                                        <p:tav tm="100000">
                                          <p:val>
                                            <p:strVal val="#ppt_w"/>
                                          </p:val>
                                        </p:tav>
                                      </p:tavLst>
                                    </p:anim>
                                    <p:anim calcmode="lin" valueType="num">
                                      <p:cBhvr>
                                        <p:cTn id="48" dur="1000" fill="hold"/>
                                        <p:tgtEl>
                                          <p:spTgt spid="3">
                                            <p:graphicEl>
                                              <a:dgm id="{329CD70D-616A-49CF-806F-EEB622A93374}"/>
                                            </p:graphicEl>
                                          </p:spTgt>
                                        </p:tgtEl>
                                        <p:attrNameLst>
                                          <p:attrName>ppt_h</p:attrName>
                                        </p:attrNameLst>
                                      </p:cBhvr>
                                      <p:tavLst>
                                        <p:tav tm="0">
                                          <p:val>
                                            <p:fltVal val="0"/>
                                          </p:val>
                                        </p:tav>
                                        <p:tav tm="100000">
                                          <p:val>
                                            <p:strVal val="#ppt_h"/>
                                          </p:val>
                                        </p:tav>
                                      </p:tavLst>
                                    </p:anim>
                                    <p:anim calcmode="lin" valueType="num">
                                      <p:cBhvr>
                                        <p:cTn id="49" dur="1000" fill="hold"/>
                                        <p:tgtEl>
                                          <p:spTgt spid="3">
                                            <p:graphicEl>
                                              <a:dgm id="{329CD70D-616A-49CF-806F-EEB622A93374}"/>
                                            </p:graphicEl>
                                          </p:spTgt>
                                        </p:tgtEl>
                                        <p:attrNameLst>
                                          <p:attrName>style.rotation</p:attrName>
                                        </p:attrNameLst>
                                      </p:cBhvr>
                                      <p:tavLst>
                                        <p:tav tm="0">
                                          <p:val>
                                            <p:fltVal val="90"/>
                                          </p:val>
                                        </p:tav>
                                        <p:tav tm="100000">
                                          <p:val>
                                            <p:fltVal val="0"/>
                                          </p:val>
                                        </p:tav>
                                      </p:tavLst>
                                    </p:anim>
                                    <p:animEffect transition="in" filter="fade">
                                      <p:cBhvr>
                                        <p:cTn id="50" dur="1000"/>
                                        <p:tgtEl>
                                          <p:spTgt spid="3">
                                            <p:graphicEl>
                                              <a:dgm id="{329CD70D-616A-49CF-806F-EEB622A93374}"/>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9"/>
                                        </p:tgtEl>
                                        <p:attrNameLst>
                                          <p:attrName>style.visibility</p:attrName>
                                        </p:attrNameLst>
                                      </p:cBhvr>
                                      <p:to>
                                        <p:strVal val="visible"/>
                                      </p:to>
                                    </p:set>
                                    <p:anim calcmode="lin" valueType="num">
                                      <p:cBhvr additive="base">
                                        <p:cTn id="55" dur="500" fill="hold"/>
                                        <p:tgtEl>
                                          <p:spTgt spid="329"/>
                                        </p:tgtEl>
                                        <p:attrNameLst>
                                          <p:attrName>ppt_x</p:attrName>
                                        </p:attrNameLst>
                                      </p:cBhvr>
                                      <p:tavLst>
                                        <p:tav tm="0">
                                          <p:val>
                                            <p:strVal val="0-#ppt_w/2"/>
                                          </p:val>
                                        </p:tav>
                                        <p:tav tm="100000">
                                          <p:val>
                                            <p:strVal val="#ppt_x"/>
                                          </p:val>
                                        </p:tav>
                                      </p:tavLst>
                                    </p:anim>
                                    <p:anim calcmode="lin" valueType="num">
                                      <p:cBhvr additive="base">
                                        <p:cTn id="56" dur="500" fill="hold"/>
                                        <p:tgtEl>
                                          <p:spTgt spid="32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384">
                                            <p:graphicEl>
                                              <a:dgm id="{890C6453-FB7E-41F5-88B6-85073D3D8FEA}"/>
                                            </p:graphicEl>
                                          </p:spTgt>
                                        </p:tgtEl>
                                        <p:attrNameLst>
                                          <p:attrName>style.visibility</p:attrName>
                                        </p:attrNameLst>
                                      </p:cBhvr>
                                      <p:to>
                                        <p:strVal val="visible"/>
                                      </p:to>
                                    </p:set>
                                    <p:anim calcmode="lin" valueType="num">
                                      <p:cBhvr>
                                        <p:cTn id="61" dur="1000" fill="hold"/>
                                        <p:tgtEl>
                                          <p:spTgt spid="1384">
                                            <p:graphicEl>
                                              <a:dgm id="{890C6453-FB7E-41F5-88B6-85073D3D8FEA}"/>
                                            </p:graphicEl>
                                          </p:spTgt>
                                        </p:tgtEl>
                                        <p:attrNameLst>
                                          <p:attrName>ppt_w</p:attrName>
                                        </p:attrNameLst>
                                      </p:cBhvr>
                                      <p:tavLst>
                                        <p:tav tm="0">
                                          <p:val>
                                            <p:fltVal val="0"/>
                                          </p:val>
                                        </p:tav>
                                        <p:tav tm="100000">
                                          <p:val>
                                            <p:strVal val="#ppt_w"/>
                                          </p:val>
                                        </p:tav>
                                      </p:tavLst>
                                    </p:anim>
                                    <p:anim calcmode="lin" valueType="num">
                                      <p:cBhvr>
                                        <p:cTn id="62" dur="1000" fill="hold"/>
                                        <p:tgtEl>
                                          <p:spTgt spid="1384">
                                            <p:graphicEl>
                                              <a:dgm id="{890C6453-FB7E-41F5-88B6-85073D3D8FEA}"/>
                                            </p:graphicEl>
                                          </p:spTgt>
                                        </p:tgtEl>
                                        <p:attrNameLst>
                                          <p:attrName>ppt_h</p:attrName>
                                        </p:attrNameLst>
                                      </p:cBhvr>
                                      <p:tavLst>
                                        <p:tav tm="0">
                                          <p:val>
                                            <p:fltVal val="0"/>
                                          </p:val>
                                        </p:tav>
                                        <p:tav tm="100000">
                                          <p:val>
                                            <p:strVal val="#ppt_h"/>
                                          </p:val>
                                        </p:tav>
                                      </p:tavLst>
                                    </p:anim>
                                    <p:anim calcmode="lin" valueType="num">
                                      <p:cBhvr>
                                        <p:cTn id="63" dur="1000" fill="hold"/>
                                        <p:tgtEl>
                                          <p:spTgt spid="1384">
                                            <p:graphicEl>
                                              <a:dgm id="{890C6453-FB7E-41F5-88B6-85073D3D8FEA}"/>
                                            </p:graphicEl>
                                          </p:spTgt>
                                        </p:tgtEl>
                                        <p:attrNameLst>
                                          <p:attrName>style.rotation</p:attrName>
                                        </p:attrNameLst>
                                      </p:cBhvr>
                                      <p:tavLst>
                                        <p:tav tm="0">
                                          <p:val>
                                            <p:fltVal val="90"/>
                                          </p:val>
                                        </p:tav>
                                        <p:tav tm="100000">
                                          <p:val>
                                            <p:fltVal val="0"/>
                                          </p:val>
                                        </p:tav>
                                      </p:tavLst>
                                    </p:anim>
                                    <p:animEffect transition="in" filter="fade">
                                      <p:cBhvr>
                                        <p:cTn id="64" dur="1000"/>
                                        <p:tgtEl>
                                          <p:spTgt spid="1384">
                                            <p:graphicEl>
                                              <a:dgm id="{890C6453-FB7E-41F5-88B6-85073D3D8FE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384">
                                            <p:graphicEl>
                                              <a:dgm id="{30A69CD8-6F40-45CF-B845-9C951281CF65}"/>
                                            </p:graphicEl>
                                          </p:spTgt>
                                        </p:tgtEl>
                                        <p:attrNameLst>
                                          <p:attrName>style.visibility</p:attrName>
                                        </p:attrNameLst>
                                      </p:cBhvr>
                                      <p:to>
                                        <p:strVal val="visible"/>
                                      </p:to>
                                    </p:set>
                                    <p:anim calcmode="lin" valueType="num">
                                      <p:cBhvr>
                                        <p:cTn id="69" dur="1000" fill="hold"/>
                                        <p:tgtEl>
                                          <p:spTgt spid="1384">
                                            <p:graphicEl>
                                              <a:dgm id="{30A69CD8-6F40-45CF-B845-9C951281CF65}"/>
                                            </p:graphicEl>
                                          </p:spTgt>
                                        </p:tgtEl>
                                        <p:attrNameLst>
                                          <p:attrName>ppt_w</p:attrName>
                                        </p:attrNameLst>
                                      </p:cBhvr>
                                      <p:tavLst>
                                        <p:tav tm="0">
                                          <p:val>
                                            <p:fltVal val="0"/>
                                          </p:val>
                                        </p:tav>
                                        <p:tav tm="100000">
                                          <p:val>
                                            <p:strVal val="#ppt_w"/>
                                          </p:val>
                                        </p:tav>
                                      </p:tavLst>
                                    </p:anim>
                                    <p:anim calcmode="lin" valueType="num">
                                      <p:cBhvr>
                                        <p:cTn id="70" dur="1000" fill="hold"/>
                                        <p:tgtEl>
                                          <p:spTgt spid="1384">
                                            <p:graphicEl>
                                              <a:dgm id="{30A69CD8-6F40-45CF-B845-9C951281CF65}"/>
                                            </p:graphicEl>
                                          </p:spTgt>
                                        </p:tgtEl>
                                        <p:attrNameLst>
                                          <p:attrName>ppt_h</p:attrName>
                                        </p:attrNameLst>
                                      </p:cBhvr>
                                      <p:tavLst>
                                        <p:tav tm="0">
                                          <p:val>
                                            <p:fltVal val="0"/>
                                          </p:val>
                                        </p:tav>
                                        <p:tav tm="100000">
                                          <p:val>
                                            <p:strVal val="#ppt_h"/>
                                          </p:val>
                                        </p:tav>
                                      </p:tavLst>
                                    </p:anim>
                                    <p:anim calcmode="lin" valueType="num">
                                      <p:cBhvr>
                                        <p:cTn id="71" dur="1000" fill="hold"/>
                                        <p:tgtEl>
                                          <p:spTgt spid="1384">
                                            <p:graphicEl>
                                              <a:dgm id="{30A69CD8-6F40-45CF-B845-9C951281CF65}"/>
                                            </p:graphicEl>
                                          </p:spTgt>
                                        </p:tgtEl>
                                        <p:attrNameLst>
                                          <p:attrName>style.rotation</p:attrName>
                                        </p:attrNameLst>
                                      </p:cBhvr>
                                      <p:tavLst>
                                        <p:tav tm="0">
                                          <p:val>
                                            <p:fltVal val="90"/>
                                          </p:val>
                                        </p:tav>
                                        <p:tav tm="100000">
                                          <p:val>
                                            <p:fltVal val="0"/>
                                          </p:val>
                                        </p:tav>
                                      </p:tavLst>
                                    </p:anim>
                                    <p:animEffect transition="in" filter="fade">
                                      <p:cBhvr>
                                        <p:cTn id="72" dur="1000"/>
                                        <p:tgtEl>
                                          <p:spTgt spid="1384">
                                            <p:graphicEl>
                                              <a:dgm id="{30A69CD8-6F40-45CF-B845-9C951281CF65}"/>
                                            </p:graphicEl>
                                          </p:spTgt>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384">
                                            <p:graphicEl>
                                              <a:dgm id="{31A5CC90-7BFA-4E74-A970-E3FD74EFCA71}"/>
                                            </p:graphicEl>
                                          </p:spTgt>
                                        </p:tgtEl>
                                        <p:attrNameLst>
                                          <p:attrName>style.visibility</p:attrName>
                                        </p:attrNameLst>
                                      </p:cBhvr>
                                      <p:to>
                                        <p:strVal val="visible"/>
                                      </p:to>
                                    </p:set>
                                    <p:anim calcmode="lin" valueType="num">
                                      <p:cBhvr>
                                        <p:cTn id="75" dur="1000" fill="hold"/>
                                        <p:tgtEl>
                                          <p:spTgt spid="1384">
                                            <p:graphicEl>
                                              <a:dgm id="{31A5CC90-7BFA-4E74-A970-E3FD74EFCA71}"/>
                                            </p:graphicEl>
                                          </p:spTgt>
                                        </p:tgtEl>
                                        <p:attrNameLst>
                                          <p:attrName>ppt_w</p:attrName>
                                        </p:attrNameLst>
                                      </p:cBhvr>
                                      <p:tavLst>
                                        <p:tav tm="0">
                                          <p:val>
                                            <p:fltVal val="0"/>
                                          </p:val>
                                        </p:tav>
                                        <p:tav tm="100000">
                                          <p:val>
                                            <p:strVal val="#ppt_w"/>
                                          </p:val>
                                        </p:tav>
                                      </p:tavLst>
                                    </p:anim>
                                    <p:anim calcmode="lin" valueType="num">
                                      <p:cBhvr>
                                        <p:cTn id="76" dur="1000" fill="hold"/>
                                        <p:tgtEl>
                                          <p:spTgt spid="1384">
                                            <p:graphicEl>
                                              <a:dgm id="{31A5CC90-7BFA-4E74-A970-E3FD74EFCA71}"/>
                                            </p:graphicEl>
                                          </p:spTgt>
                                        </p:tgtEl>
                                        <p:attrNameLst>
                                          <p:attrName>ppt_h</p:attrName>
                                        </p:attrNameLst>
                                      </p:cBhvr>
                                      <p:tavLst>
                                        <p:tav tm="0">
                                          <p:val>
                                            <p:fltVal val="0"/>
                                          </p:val>
                                        </p:tav>
                                        <p:tav tm="100000">
                                          <p:val>
                                            <p:strVal val="#ppt_h"/>
                                          </p:val>
                                        </p:tav>
                                      </p:tavLst>
                                    </p:anim>
                                    <p:anim calcmode="lin" valueType="num">
                                      <p:cBhvr>
                                        <p:cTn id="77" dur="1000" fill="hold"/>
                                        <p:tgtEl>
                                          <p:spTgt spid="1384">
                                            <p:graphicEl>
                                              <a:dgm id="{31A5CC90-7BFA-4E74-A970-E3FD74EFCA71}"/>
                                            </p:graphicEl>
                                          </p:spTgt>
                                        </p:tgtEl>
                                        <p:attrNameLst>
                                          <p:attrName>style.rotation</p:attrName>
                                        </p:attrNameLst>
                                      </p:cBhvr>
                                      <p:tavLst>
                                        <p:tav tm="0">
                                          <p:val>
                                            <p:fltVal val="90"/>
                                          </p:val>
                                        </p:tav>
                                        <p:tav tm="100000">
                                          <p:val>
                                            <p:fltVal val="0"/>
                                          </p:val>
                                        </p:tav>
                                      </p:tavLst>
                                    </p:anim>
                                    <p:animEffect transition="in" filter="fade">
                                      <p:cBhvr>
                                        <p:cTn id="78" dur="1000"/>
                                        <p:tgtEl>
                                          <p:spTgt spid="1384">
                                            <p:graphicEl>
                                              <a:dgm id="{31A5CC90-7BFA-4E74-A970-E3FD74EFCA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329" grpId="0">
        <p:bldAsOne/>
      </p:bldGraphic>
      <p:bldGraphic spid="138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963F-CB11-450F-B672-E11F4A6BF606}"/>
              </a:ext>
            </a:extLst>
          </p:cNvPr>
          <p:cNvSpPr>
            <a:spLocks noGrp="1"/>
          </p:cNvSpPr>
          <p:nvPr>
            <p:ph type="title"/>
          </p:nvPr>
        </p:nvSpPr>
        <p:spPr>
          <a:xfrm>
            <a:off x="1410476" y="405498"/>
            <a:ext cx="9371048" cy="1325563"/>
          </a:xfrm>
        </p:spPr>
        <p:txBody>
          <a:bodyPr>
            <a:normAutofit/>
          </a:bodyPr>
          <a:lstStyle/>
          <a:p>
            <a:r>
              <a:rPr lang="en-US"/>
              <a:t>How CO-AGE Gets Bills Passed</a:t>
            </a:r>
          </a:p>
        </p:txBody>
      </p:sp>
      <p:sp>
        <p:nvSpPr>
          <p:cNvPr id="97" name="Footer Placeholder 96">
            <a:extLst>
              <a:ext uri="{FF2B5EF4-FFF2-40B4-BE49-F238E27FC236}">
                <a16:creationId xmlns:a16="http://schemas.microsoft.com/office/drawing/2014/main" id="{DB39AD5D-5912-4468-9AC8-DEDFE57DFF68}"/>
              </a:ext>
            </a:extLst>
          </p:cNvPr>
          <p:cNvSpPr>
            <a:spLocks noGrp="1"/>
          </p:cNvSpPr>
          <p:nvPr>
            <p:ph type="ftr" sz="quarter" idx="22"/>
          </p:nvPr>
        </p:nvSpPr>
        <p:spPr>
          <a:xfrm>
            <a:off x="4038600" y="6356350"/>
            <a:ext cx="4114800" cy="365125"/>
          </a:xfrm>
        </p:spPr>
        <p:txBody>
          <a:bodyPr/>
          <a:lstStyle/>
          <a:p>
            <a:r>
              <a:rPr lang="en-US" dirty="0"/>
              <a:t>Conference presentation</a:t>
            </a:r>
          </a:p>
        </p:txBody>
      </p:sp>
      <p:sp>
        <p:nvSpPr>
          <p:cNvPr id="98" name="Slide Number Placeholder 97">
            <a:extLst>
              <a:ext uri="{FF2B5EF4-FFF2-40B4-BE49-F238E27FC236}">
                <a16:creationId xmlns:a16="http://schemas.microsoft.com/office/drawing/2014/main" id="{76B436E9-D46E-4DCC-8FB1-2DB41F7A2EE5}"/>
              </a:ext>
            </a:extLst>
          </p:cNvPr>
          <p:cNvSpPr>
            <a:spLocks noGrp="1"/>
          </p:cNvSpPr>
          <p:nvPr>
            <p:ph type="sldNum" sz="quarter" idx="4"/>
          </p:nvPr>
        </p:nvSpPr>
        <p:spPr>
          <a:xfrm>
            <a:off x="8610600" y="6356350"/>
            <a:ext cx="2743200" cy="365125"/>
          </a:xfrm>
        </p:spPr>
        <p:txBody>
          <a:bodyPr/>
          <a:lstStyle/>
          <a:p>
            <a:fld id="{B5CEABB6-07DC-46E8-9B57-56EC44A396E5}" type="slidenum">
              <a:rPr lang="en-US" smtClean="0"/>
              <a:pPr/>
              <a:t>5</a:t>
            </a:fld>
            <a:endParaRPr lang="en-US" dirty="0"/>
          </a:p>
        </p:txBody>
      </p:sp>
      <p:graphicFrame>
        <p:nvGraphicFramePr>
          <p:cNvPr id="31" name="Diagram 31">
            <a:extLst>
              <a:ext uri="{FF2B5EF4-FFF2-40B4-BE49-F238E27FC236}">
                <a16:creationId xmlns:a16="http://schemas.microsoft.com/office/drawing/2014/main" id="{87C445C8-8BB8-475D-7A6A-B59D27175483}"/>
              </a:ext>
            </a:extLst>
          </p:cNvPr>
          <p:cNvGraphicFramePr/>
          <p:nvPr>
            <p:extLst>
              <p:ext uri="{D42A27DB-BD31-4B8C-83A1-F6EECF244321}">
                <p14:modId xmlns:p14="http://schemas.microsoft.com/office/powerpoint/2010/main" val="82491008"/>
              </p:ext>
            </p:extLst>
          </p:nvPr>
        </p:nvGraphicFramePr>
        <p:xfrm>
          <a:off x="2689411" y="1589685"/>
          <a:ext cx="7272615" cy="5251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8" name="Picture 68" descr="8945_EHP GCOA Senior Day Capitol 2023 web (1).jpg">
            <a:extLst>
              <a:ext uri="{FF2B5EF4-FFF2-40B4-BE49-F238E27FC236}">
                <a16:creationId xmlns:a16="http://schemas.microsoft.com/office/drawing/2014/main" id="{74A3F1CD-3667-B0DD-A7DB-25C28D930C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300447" y="1734671"/>
            <a:ext cx="1435518" cy="13267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 name="Picture 69" descr="Mims w Gov.jpeg">
            <a:extLst>
              <a:ext uri="{FF2B5EF4-FFF2-40B4-BE49-F238E27FC236}">
                <a16:creationId xmlns:a16="http://schemas.microsoft.com/office/drawing/2014/main" id="{DC5A9AC5-CEAC-2516-4545-38F3C9A4D15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031507" y="3446215"/>
            <a:ext cx="1703288" cy="1345862"/>
          </a:xfrm>
          <a:prstGeom prst="rect">
            <a:avLst/>
          </a:prstGeom>
          <a:ln>
            <a:noFill/>
          </a:ln>
          <a:effectLst>
            <a:softEdge rad="112500"/>
          </a:effectLst>
        </p:spPr>
      </p:pic>
      <p:pic>
        <p:nvPicPr>
          <p:cNvPr id="70" name="Picture 70" descr="IMG_0263.jpg">
            <a:extLst>
              <a:ext uri="{FF2B5EF4-FFF2-40B4-BE49-F238E27FC236}">
                <a16:creationId xmlns:a16="http://schemas.microsoft.com/office/drawing/2014/main" id="{B220EF46-040C-F322-6FCC-73FDE0FC404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45742" y="5009029"/>
            <a:ext cx="2061883" cy="1537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 name="Picture 71" descr="Screen Shot 2023-03-14 at 11.49.16 AM.png">
            <a:extLst>
              <a:ext uri="{FF2B5EF4-FFF2-40B4-BE49-F238E27FC236}">
                <a16:creationId xmlns:a16="http://schemas.microsoft.com/office/drawing/2014/main" id="{DA5E8EA9-BB9D-748E-16E1-7C327626055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844118" y="5083204"/>
            <a:ext cx="1541931" cy="1485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2" name="Picture 72" descr="Screen Shot 2023-03-14 at 11.56.32 AM.png">
            <a:extLst>
              <a:ext uri="{FF2B5EF4-FFF2-40B4-BE49-F238E27FC236}">
                <a16:creationId xmlns:a16="http://schemas.microsoft.com/office/drawing/2014/main" id="{F62FE38B-9623-ED71-E963-270DFB49190F}"/>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897036" y="5223605"/>
            <a:ext cx="1837767" cy="1251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7" name="Picture 87" descr="Screen Shot 2023-03-14 at 12.04.27 PM.png">
            <a:extLst>
              <a:ext uri="{FF2B5EF4-FFF2-40B4-BE49-F238E27FC236}">
                <a16:creationId xmlns:a16="http://schemas.microsoft.com/office/drawing/2014/main" id="{4FF7785C-EC2F-F525-5159-3AACBC1A4D7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61364" y="1660190"/>
            <a:ext cx="2214283" cy="1233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4" name="Picture 11" descr="coage white logo.png">
            <a:extLst>
              <a:ext uri="{FF2B5EF4-FFF2-40B4-BE49-F238E27FC236}">
                <a16:creationId xmlns:a16="http://schemas.microsoft.com/office/drawing/2014/main" id="{37998337-754B-2BA3-71CB-46662CE6B44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54104" y="5392457"/>
            <a:ext cx="1344707" cy="1329018"/>
          </a:xfrm>
          <a:prstGeom prst="rect">
            <a:avLst/>
          </a:prstGeom>
        </p:spPr>
      </p:pic>
    </p:spTree>
    <p:extLst>
      <p:ext uri="{BB962C8B-B14F-4D97-AF65-F5344CB8AC3E}">
        <p14:creationId xmlns:p14="http://schemas.microsoft.com/office/powerpoint/2010/main" val="7130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1">
                                            <p:graphicEl>
                                              <a:dgm id="{A175646E-E7B1-4610-BC07-C21C66621F0A}"/>
                                            </p:graphicEl>
                                          </p:spTgt>
                                        </p:tgtEl>
                                        <p:attrNameLst>
                                          <p:attrName>style.visibility</p:attrName>
                                        </p:attrNameLst>
                                      </p:cBhvr>
                                      <p:to>
                                        <p:strVal val="visible"/>
                                      </p:to>
                                    </p:set>
                                    <p:anim calcmode="lin" valueType="num">
                                      <p:cBhvr>
                                        <p:cTn id="7" dur="1000" fill="hold"/>
                                        <p:tgtEl>
                                          <p:spTgt spid="31">
                                            <p:graphicEl>
                                              <a:dgm id="{A175646E-E7B1-4610-BC07-C21C66621F0A}"/>
                                            </p:graphicEl>
                                          </p:spTgt>
                                        </p:tgtEl>
                                        <p:attrNameLst>
                                          <p:attrName>ppt_w</p:attrName>
                                        </p:attrNameLst>
                                      </p:cBhvr>
                                      <p:tavLst>
                                        <p:tav tm="0">
                                          <p:val>
                                            <p:fltVal val="0"/>
                                          </p:val>
                                        </p:tav>
                                        <p:tav tm="100000">
                                          <p:val>
                                            <p:strVal val="#ppt_w"/>
                                          </p:val>
                                        </p:tav>
                                      </p:tavLst>
                                    </p:anim>
                                    <p:anim calcmode="lin" valueType="num">
                                      <p:cBhvr>
                                        <p:cTn id="8" dur="1000" fill="hold"/>
                                        <p:tgtEl>
                                          <p:spTgt spid="31">
                                            <p:graphicEl>
                                              <a:dgm id="{A175646E-E7B1-4610-BC07-C21C66621F0A}"/>
                                            </p:graphicEl>
                                          </p:spTgt>
                                        </p:tgtEl>
                                        <p:attrNameLst>
                                          <p:attrName>ppt_h</p:attrName>
                                        </p:attrNameLst>
                                      </p:cBhvr>
                                      <p:tavLst>
                                        <p:tav tm="0">
                                          <p:val>
                                            <p:fltVal val="0"/>
                                          </p:val>
                                        </p:tav>
                                        <p:tav tm="100000">
                                          <p:val>
                                            <p:strVal val="#ppt_h"/>
                                          </p:val>
                                        </p:tav>
                                      </p:tavLst>
                                    </p:anim>
                                    <p:anim calcmode="lin" valueType="num">
                                      <p:cBhvr>
                                        <p:cTn id="9" dur="1000" fill="hold"/>
                                        <p:tgtEl>
                                          <p:spTgt spid="31">
                                            <p:graphicEl>
                                              <a:dgm id="{A175646E-E7B1-4610-BC07-C21C66621F0A}"/>
                                            </p:graphicEl>
                                          </p:spTgt>
                                        </p:tgtEl>
                                        <p:attrNameLst>
                                          <p:attrName>style.rotation</p:attrName>
                                        </p:attrNameLst>
                                      </p:cBhvr>
                                      <p:tavLst>
                                        <p:tav tm="0">
                                          <p:val>
                                            <p:fltVal val="90"/>
                                          </p:val>
                                        </p:tav>
                                        <p:tav tm="100000">
                                          <p:val>
                                            <p:fltVal val="0"/>
                                          </p:val>
                                        </p:tav>
                                      </p:tavLst>
                                    </p:anim>
                                    <p:animEffect transition="in" filter="fade">
                                      <p:cBhvr>
                                        <p:cTn id="10" dur="1000"/>
                                        <p:tgtEl>
                                          <p:spTgt spid="31">
                                            <p:graphicEl>
                                              <a:dgm id="{A175646E-E7B1-4610-BC07-C21C66621F0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1">
                                            <p:graphicEl>
                                              <a:dgm id="{AE3D5943-B30B-4C6F-923C-77252C1C3B48}"/>
                                            </p:graphicEl>
                                          </p:spTgt>
                                        </p:tgtEl>
                                        <p:attrNameLst>
                                          <p:attrName>style.visibility</p:attrName>
                                        </p:attrNameLst>
                                      </p:cBhvr>
                                      <p:to>
                                        <p:strVal val="visible"/>
                                      </p:to>
                                    </p:set>
                                    <p:anim calcmode="lin" valueType="num">
                                      <p:cBhvr>
                                        <p:cTn id="15" dur="1000" fill="hold"/>
                                        <p:tgtEl>
                                          <p:spTgt spid="31">
                                            <p:graphicEl>
                                              <a:dgm id="{AE3D5943-B30B-4C6F-923C-77252C1C3B48}"/>
                                            </p:graphicEl>
                                          </p:spTgt>
                                        </p:tgtEl>
                                        <p:attrNameLst>
                                          <p:attrName>ppt_w</p:attrName>
                                        </p:attrNameLst>
                                      </p:cBhvr>
                                      <p:tavLst>
                                        <p:tav tm="0">
                                          <p:val>
                                            <p:fltVal val="0"/>
                                          </p:val>
                                        </p:tav>
                                        <p:tav tm="100000">
                                          <p:val>
                                            <p:strVal val="#ppt_w"/>
                                          </p:val>
                                        </p:tav>
                                      </p:tavLst>
                                    </p:anim>
                                    <p:anim calcmode="lin" valueType="num">
                                      <p:cBhvr>
                                        <p:cTn id="16" dur="1000" fill="hold"/>
                                        <p:tgtEl>
                                          <p:spTgt spid="31">
                                            <p:graphicEl>
                                              <a:dgm id="{AE3D5943-B30B-4C6F-923C-77252C1C3B48}"/>
                                            </p:graphicEl>
                                          </p:spTgt>
                                        </p:tgtEl>
                                        <p:attrNameLst>
                                          <p:attrName>ppt_h</p:attrName>
                                        </p:attrNameLst>
                                      </p:cBhvr>
                                      <p:tavLst>
                                        <p:tav tm="0">
                                          <p:val>
                                            <p:fltVal val="0"/>
                                          </p:val>
                                        </p:tav>
                                        <p:tav tm="100000">
                                          <p:val>
                                            <p:strVal val="#ppt_h"/>
                                          </p:val>
                                        </p:tav>
                                      </p:tavLst>
                                    </p:anim>
                                    <p:anim calcmode="lin" valueType="num">
                                      <p:cBhvr>
                                        <p:cTn id="17" dur="1000" fill="hold"/>
                                        <p:tgtEl>
                                          <p:spTgt spid="31">
                                            <p:graphicEl>
                                              <a:dgm id="{AE3D5943-B30B-4C6F-923C-77252C1C3B48}"/>
                                            </p:graphicEl>
                                          </p:spTgt>
                                        </p:tgtEl>
                                        <p:attrNameLst>
                                          <p:attrName>style.rotation</p:attrName>
                                        </p:attrNameLst>
                                      </p:cBhvr>
                                      <p:tavLst>
                                        <p:tav tm="0">
                                          <p:val>
                                            <p:fltVal val="90"/>
                                          </p:val>
                                        </p:tav>
                                        <p:tav tm="100000">
                                          <p:val>
                                            <p:fltVal val="0"/>
                                          </p:val>
                                        </p:tav>
                                      </p:tavLst>
                                    </p:anim>
                                    <p:animEffect transition="in" filter="fade">
                                      <p:cBhvr>
                                        <p:cTn id="18" dur="1000"/>
                                        <p:tgtEl>
                                          <p:spTgt spid="31">
                                            <p:graphicEl>
                                              <a:dgm id="{AE3D5943-B30B-4C6F-923C-77252C1C3B48}"/>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1">
                                            <p:graphicEl>
                                              <a:dgm id="{DCB6826A-8A53-4B58-A413-885228301A33}"/>
                                            </p:graphicEl>
                                          </p:spTgt>
                                        </p:tgtEl>
                                        <p:attrNameLst>
                                          <p:attrName>style.visibility</p:attrName>
                                        </p:attrNameLst>
                                      </p:cBhvr>
                                      <p:to>
                                        <p:strVal val="visible"/>
                                      </p:to>
                                    </p:set>
                                    <p:anim calcmode="lin" valueType="num">
                                      <p:cBhvr>
                                        <p:cTn id="21" dur="1000" fill="hold"/>
                                        <p:tgtEl>
                                          <p:spTgt spid="31">
                                            <p:graphicEl>
                                              <a:dgm id="{DCB6826A-8A53-4B58-A413-885228301A33}"/>
                                            </p:graphicEl>
                                          </p:spTgt>
                                        </p:tgtEl>
                                        <p:attrNameLst>
                                          <p:attrName>ppt_w</p:attrName>
                                        </p:attrNameLst>
                                      </p:cBhvr>
                                      <p:tavLst>
                                        <p:tav tm="0">
                                          <p:val>
                                            <p:fltVal val="0"/>
                                          </p:val>
                                        </p:tav>
                                        <p:tav tm="100000">
                                          <p:val>
                                            <p:strVal val="#ppt_w"/>
                                          </p:val>
                                        </p:tav>
                                      </p:tavLst>
                                    </p:anim>
                                    <p:anim calcmode="lin" valueType="num">
                                      <p:cBhvr>
                                        <p:cTn id="22" dur="1000" fill="hold"/>
                                        <p:tgtEl>
                                          <p:spTgt spid="31">
                                            <p:graphicEl>
                                              <a:dgm id="{DCB6826A-8A53-4B58-A413-885228301A33}"/>
                                            </p:graphicEl>
                                          </p:spTgt>
                                        </p:tgtEl>
                                        <p:attrNameLst>
                                          <p:attrName>ppt_h</p:attrName>
                                        </p:attrNameLst>
                                      </p:cBhvr>
                                      <p:tavLst>
                                        <p:tav tm="0">
                                          <p:val>
                                            <p:fltVal val="0"/>
                                          </p:val>
                                        </p:tav>
                                        <p:tav tm="100000">
                                          <p:val>
                                            <p:strVal val="#ppt_h"/>
                                          </p:val>
                                        </p:tav>
                                      </p:tavLst>
                                    </p:anim>
                                    <p:anim calcmode="lin" valueType="num">
                                      <p:cBhvr>
                                        <p:cTn id="23" dur="1000" fill="hold"/>
                                        <p:tgtEl>
                                          <p:spTgt spid="31">
                                            <p:graphicEl>
                                              <a:dgm id="{DCB6826A-8A53-4B58-A413-885228301A33}"/>
                                            </p:graphicEl>
                                          </p:spTgt>
                                        </p:tgtEl>
                                        <p:attrNameLst>
                                          <p:attrName>style.rotation</p:attrName>
                                        </p:attrNameLst>
                                      </p:cBhvr>
                                      <p:tavLst>
                                        <p:tav tm="0">
                                          <p:val>
                                            <p:fltVal val="90"/>
                                          </p:val>
                                        </p:tav>
                                        <p:tav tm="100000">
                                          <p:val>
                                            <p:fltVal val="0"/>
                                          </p:val>
                                        </p:tav>
                                      </p:tavLst>
                                    </p:anim>
                                    <p:animEffect transition="in" filter="fade">
                                      <p:cBhvr>
                                        <p:cTn id="24" dur="1000"/>
                                        <p:tgtEl>
                                          <p:spTgt spid="31">
                                            <p:graphicEl>
                                              <a:dgm id="{DCB6826A-8A53-4B58-A413-885228301A33}"/>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1">
                                            <p:graphicEl>
                                              <a:dgm id="{2DE5023F-78A4-4C31-BCBE-81BD6EEEB7BB}"/>
                                            </p:graphicEl>
                                          </p:spTgt>
                                        </p:tgtEl>
                                        <p:attrNameLst>
                                          <p:attrName>style.visibility</p:attrName>
                                        </p:attrNameLst>
                                      </p:cBhvr>
                                      <p:to>
                                        <p:strVal val="visible"/>
                                      </p:to>
                                    </p:set>
                                    <p:anim calcmode="lin" valueType="num">
                                      <p:cBhvr>
                                        <p:cTn id="29" dur="1000" fill="hold"/>
                                        <p:tgtEl>
                                          <p:spTgt spid="31">
                                            <p:graphicEl>
                                              <a:dgm id="{2DE5023F-78A4-4C31-BCBE-81BD6EEEB7BB}"/>
                                            </p:graphicEl>
                                          </p:spTgt>
                                        </p:tgtEl>
                                        <p:attrNameLst>
                                          <p:attrName>ppt_w</p:attrName>
                                        </p:attrNameLst>
                                      </p:cBhvr>
                                      <p:tavLst>
                                        <p:tav tm="0">
                                          <p:val>
                                            <p:fltVal val="0"/>
                                          </p:val>
                                        </p:tav>
                                        <p:tav tm="100000">
                                          <p:val>
                                            <p:strVal val="#ppt_w"/>
                                          </p:val>
                                        </p:tav>
                                      </p:tavLst>
                                    </p:anim>
                                    <p:anim calcmode="lin" valueType="num">
                                      <p:cBhvr>
                                        <p:cTn id="30" dur="1000" fill="hold"/>
                                        <p:tgtEl>
                                          <p:spTgt spid="31">
                                            <p:graphicEl>
                                              <a:dgm id="{2DE5023F-78A4-4C31-BCBE-81BD6EEEB7BB}"/>
                                            </p:graphicEl>
                                          </p:spTgt>
                                        </p:tgtEl>
                                        <p:attrNameLst>
                                          <p:attrName>ppt_h</p:attrName>
                                        </p:attrNameLst>
                                      </p:cBhvr>
                                      <p:tavLst>
                                        <p:tav tm="0">
                                          <p:val>
                                            <p:fltVal val="0"/>
                                          </p:val>
                                        </p:tav>
                                        <p:tav tm="100000">
                                          <p:val>
                                            <p:strVal val="#ppt_h"/>
                                          </p:val>
                                        </p:tav>
                                      </p:tavLst>
                                    </p:anim>
                                    <p:anim calcmode="lin" valueType="num">
                                      <p:cBhvr>
                                        <p:cTn id="31" dur="1000" fill="hold"/>
                                        <p:tgtEl>
                                          <p:spTgt spid="31">
                                            <p:graphicEl>
                                              <a:dgm id="{2DE5023F-78A4-4C31-BCBE-81BD6EEEB7BB}"/>
                                            </p:graphicEl>
                                          </p:spTgt>
                                        </p:tgtEl>
                                        <p:attrNameLst>
                                          <p:attrName>style.rotation</p:attrName>
                                        </p:attrNameLst>
                                      </p:cBhvr>
                                      <p:tavLst>
                                        <p:tav tm="0">
                                          <p:val>
                                            <p:fltVal val="90"/>
                                          </p:val>
                                        </p:tav>
                                        <p:tav tm="100000">
                                          <p:val>
                                            <p:fltVal val="0"/>
                                          </p:val>
                                        </p:tav>
                                      </p:tavLst>
                                    </p:anim>
                                    <p:animEffect transition="in" filter="fade">
                                      <p:cBhvr>
                                        <p:cTn id="32" dur="1000"/>
                                        <p:tgtEl>
                                          <p:spTgt spid="31">
                                            <p:graphicEl>
                                              <a:dgm id="{2DE5023F-78A4-4C31-BCBE-81BD6EEEB7BB}"/>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graphicEl>
                                              <a:dgm id="{D3EAB685-539A-486B-9595-A9920EF28FFC}"/>
                                            </p:graphicEl>
                                          </p:spTgt>
                                        </p:tgtEl>
                                        <p:attrNameLst>
                                          <p:attrName>style.visibility</p:attrName>
                                        </p:attrNameLst>
                                      </p:cBhvr>
                                      <p:to>
                                        <p:strVal val="visible"/>
                                      </p:to>
                                    </p:set>
                                    <p:anim calcmode="lin" valueType="num">
                                      <p:cBhvr>
                                        <p:cTn id="35" dur="1000" fill="hold"/>
                                        <p:tgtEl>
                                          <p:spTgt spid="31">
                                            <p:graphicEl>
                                              <a:dgm id="{D3EAB685-539A-486B-9595-A9920EF28FFC}"/>
                                            </p:graphicEl>
                                          </p:spTgt>
                                        </p:tgtEl>
                                        <p:attrNameLst>
                                          <p:attrName>ppt_w</p:attrName>
                                        </p:attrNameLst>
                                      </p:cBhvr>
                                      <p:tavLst>
                                        <p:tav tm="0">
                                          <p:val>
                                            <p:fltVal val="0"/>
                                          </p:val>
                                        </p:tav>
                                        <p:tav tm="100000">
                                          <p:val>
                                            <p:strVal val="#ppt_w"/>
                                          </p:val>
                                        </p:tav>
                                      </p:tavLst>
                                    </p:anim>
                                    <p:anim calcmode="lin" valueType="num">
                                      <p:cBhvr>
                                        <p:cTn id="36" dur="1000" fill="hold"/>
                                        <p:tgtEl>
                                          <p:spTgt spid="31">
                                            <p:graphicEl>
                                              <a:dgm id="{D3EAB685-539A-486B-9595-A9920EF28FFC}"/>
                                            </p:graphicEl>
                                          </p:spTgt>
                                        </p:tgtEl>
                                        <p:attrNameLst>
                                          <p:attrName>ppt_h</p:attrName>
                                        </p:attrNameLst>
                                      </p:cBhvr>
                                      <p:tavLst>
                                        <p:tav tm="0">
                                          <p:val>
                                            <p:fltVal val="0"/>
                                          </p:val>
                                        </p:tav>
                                        <p:tav tm="100000">
                                          <p:val>
                                            <p:strVal val="#ppt_h"/>
                                          </p:val>
                                        </p:tav>
                                      </p:tavLst>
                                    </p:anim>
                                    <p:anim calcmode="lin" valueType="num">
                                      <p:cBhvr>
                                        <p:cTn id="37" dur="1000" fill="hold"/>
                                        <p:tgtEl>
                                          <p:spTgt spid="31">
                                            <p:graphicEl>
                                              <a:dgm id="{D3EAB685-539A-486B-9595-A9920EF28FFC}"/>
                                            </p:graphicEl>
                                          </p:spTgt>
                                        </p:tgtEl>
                                        <p:attrNameLst>
                                          <p:attrName>style.rotation</p:attrName>
                                        </p:attrNameLst>
                                      </p:cBhvr>
                                      <p:tavLst>
                                        <p:tav tm="0">
                                          <p:val>
                                            <p:fltVal val="90"/>
                                          </p:val>
                                        </p:tav>
                                        <p:tav tm="100000">
                                          <p:val>
                                            <p:fltVal val="0"/>
                                          </p:val>
                                        </p:tav>
                                      </p:tavLst>
                                    </p:anim>
                                    <p:animEffect transition="in" filter="fade">
                                      <p:cBhvr>
                                        <p:cTn id="38" dur="1000"/>
                                        <p:tgtEl>
                                          <p:spTgt spid="31">
                                            <p:graphicEl>
                                              <a:dgm id="{D3EAB685-539A-486B-9595-A9920EF28FF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1">
                                            <p:graphicEl>
                                              <a:dgm id="{E7664E20-27F4-4232-9851-403728139D9E}"/>
                                            </p:graphicEl>
                                          </p:spTgt>
                                        </p:tgtEl>
                                        <p:attrNameLst>
                                          <p:attrName>style.visibility</p:attrName>
                                        </p:attrNameLst>
                                      </p:cBhvr>
                                      <p:to>
                                        <p:strVal val="visible"/>
                                      </p:to>
                                    </p:set>
                                    <p:anim calcmode="lin" valueType="num">
                                      <p:cBhvr>
                                        <p:cTn id="43" dur="1000" fill="hold"/>
                                        <p:tgtEl>
                                          <p:spTgt spid="31">
                                            <p:graphicEl>
                                              <a:dgm id="{E7664E20-27F4-4232-9851-403728139D9E}"/>
                                            </p:graphicEl>
                                          </p:spTgt>
                                        </p:tgtEl>
                                        <p:attrNameLst>
                                          <p:attrName>ppt_w</p:attrName>
                                        </p:attrNameLst>
                                      </p:cBhvr>
                                      <p:tavLst>
                                        <p:tav tm="0">
                                          <p:val>
                                            <p:fltVal val="0"/>
                                          </p:val>
                                        </p:tav>
                                        <p:tav tm="100000">
                                          <p:val>
                                            <p:strVal val="#ppt_w"/>
                                          </p:val>
                                        </p:tav>
                                      </p:tavLst>
                                    </p:anim>
                                    <p:anim calcmode="lin" valueType="num">
                                      <p:cBhvr>
                                        <p:cTn id="44" dur="1000" fill="hold"/>
                                        <p:tgtEl>
                                          <p:spTgt spid="31">
                                            <p:graphicEl>
                                              <a:dgm id="{E7664E20-27F4-4232-9851-403728139D9E}"/>
                                            </p:graphicEl>
                                          </p:spTgt>
                                        </p:tgtEl>
                                        <p:attrNameLst>
                                          <p:attrName>ppt_h</p:attrName>
                                        </p:attrNameLst>
                                      </p:cBhvr>
                                      <p:tavLst>
                                        <p:tav tm="0">
                                          <p:val>
                                            <p:fltVal val="0"/>
                                          </p:val>
                                        </p:tav>
                                        <p:tav tm="100000">
                                          <p:val>
                                            <p:strVal val="#ppt_h"/>
                                          </p:val>
                                        </p:tav>
                                      </p:tavLst>
                                    </p:anim>
                                    <p:anim calcmode="lin" valueType="num">
                                      <p:cBhvr>
                                        <p:cTn id="45" dur="1000" fill="hold"/>
                                        <p:tgtEl>
                                          <p:spTgt spid="31">
                                            <p:graphicEl>
                                              <a:dgm id="{E7664E20-27F4-4232-9851-403728139D9E}"/>
                                            </p:graphicEl>
                                          </p:spTgt>
                                        </p:tgtEl>
                                        <p:attrNameLst>
                                          <p:attrName>style.rotation</p:attrName>
                                        </p:attrNameLst>
                                      </p:cBhvr>
                                      <p:tavLst>
                                        <p:tav tm="0">
                                          <p:val>
                                            <p:fltVal val="90"/>
                                          </p:val>
                                        </p:tav>
                                        <p:tav tm="100000">
                                          <p:val>
                                            <p:fltVal val="0"/>
                                          </p:val>
                                        </p:tav>
                                      </p:tavLst>
                                    </p:anim>
                                    <p:animEffect transition="in" filter="fade">
                                      <p:cBhvr>
                                        <p:cTn id="46" dur="1000"/>
                                        <p:tgtEl>
                                          <p:spTgt spid="31">
                                            <p:graphicEl>
                                              <a:dgm id="{E7664E20-27F4-4232-9851-403728139D9E}"/>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1">
                                            <p:graphicEl>
                                              <a:dgm id="{5C5EED10-CB79-4192-AC96-E549F5D79575}"/>
                                            </p:graphicEl>
                                          </p:spTgt>
                                        </p:tgtEl>
                                        <p:attrNameLst>
                                          <p:attrName>style.visibility</p:attrName>
                                        </p:attrNameLst>
                                      </p:cBhvr>
                                      <p:to>
                                        <p:strVal val="visible"/>
                                      </p:to>
                                    </p:set>
                                    <p:anim calcmode="lin" valueType="num">
                                      <p:cBhvr>
                                        <p:cTn id="49" dur="1000" fill="hold"/>
                                        <p:tgtEl>
                                          <p:spTgt spid="31">
                                            <p:graphicEl>
                                              <a:dgm id="{5C5EED10-CB79-4192-AC96-E549F5D79575}"/>
                                            </p:graphicEl>
                                          </p:spTgt>
                                        </p:tgtEl>
                                        <p:attrNameLst>
                                          <p:attrName>ppt_w</p:attrName>
                                        </p:attrNameLst>
                                      </p:cBhvr>
                                      <p:tavLst>
                                        <p:tav tm="0">
                                          <p:val>
                                            <p:fltVal val="0"/>
                                          </p:val>
                                        </p:tav>
                                        <p:tav tm="100000">
                                          <p:val>
                                            <p:strVal val="#ppt_w"/>
                                          </p:val>
                                        </p:tav>
                                      </p:tavLst>
                                    </p:anim>
                                    <p:anim calcmode="lin" valueType="num">
                                      <p:cBhvr>
                                        <p:cTn id="50" dur="1000" fill="hold"/>
                                        <p:tgtEl>
                                          <p:spTgt spid="31">
                                            <p:graphicEl>
                                              <a:dgm id="{5C5EED10-CB79-4192-AC96-E549F5D79575}"/>
                                            </p:graphicEl>
                                          </p:spTgt>
                                        </p:tgtEl>
                                        <p:attrNameLst>
                                          <p:attrName>ppt_h</p:attrName>
                                        </p:attrNameLst>
                                      </p:cBhvr>
                                      <p:tavLst>
                                        <p:tav tm="0">
                                          <p:val>
                                            <p:fltVal val="0"/>
                                          </p:val>
                                        </p:tav>
                                        <p:tav tm="100000">
                                          <p:val>
                                            <p:strVal val="#ppt_h"/>
                                          </p:val>
                                        </p:tav>
                                      </p:tavLst>
                                    </p:anim>
                                    <p:anim calcmode="lin" valueType="num">
                                      <p:cBhvr>
                                        <p:cTn id="51" dur="1000" fill="hold"/>
                                        <p:tgtEl>
                                          <p:spTgt spid="31">
                                            <p:graphicEl>
                                              <a:dgm id="{5C5EED10-CB79-4192-AC96-E549F5D79575}"/>
                                            </p:graphicEl>
                                          </p:spTgt>
                                        </p:tgtEl>
                                        <p:attrNameLst>
                                          <p:attrName>style.rotation</p:attrName>
                                        </p:attrNameLst>
                                      </p:cBhvr>
                                      <p:tavLst>
                                        <p:tav tm="0">
                                          <p:val>
                                            <p:fltVal val="90"/>
                                          </p:val>
                                        </p:tav>
                                        <p:tav tm="100000">
                                          <p:val>
                                            <p:fltVal val="0"/>
                                          </p:val>
                                        </p:tav>
                                      </p:tavLst>
                                    </p:anim>
                                    <p:animEffect transition="in" filter="fade">
                                      <p:cBhvr>
                                        <p:cTn id="52" dur="1000"/>
                                        <p:tgtEl>
                                          <p:spTgt spid="31">
                                            <p:graphicEl>
                                              <a:dgm id="{5C5EED10-CB79-4192-AC96-E549F5D7957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1">
                                            <p:graphicEl>
                                              <a:dgm id="{B422C1D0-72B2-4144-B77D-E22403EFA6F8}"/>
                                            </p:graphicEl>
                                          </p:spTgt>
                                        </p:tgtEl>
                                        <p:attrNameLst>
                                          <p:attrName>style.visibility</p:attrName>
                                        </p:attrNameLst>
                                      </p:cBhvr>
                                      <p:to>
                                        <p:strVal val="visible"/>
                                      </p:to>
                                    </p:set>
                                    <p:anim calcmode="lin" valueType="num">
                                      <p:cBhvr>
                                        <p:cTn id="57" dur="1000" fill="hold"/>
                                        <p:tgtEl>
                                          <p:spTgt spid="31">
                                            <p:graphicEl>
                                              <a:dgm id="{B422C1D0-72B2-4144-B77D-E22403EFA6F8}"/>
                                            </p:graphicEl>
                                          </p:spTgt>
                                        </p:tgtEl>
                                        <p:attrNameLst>
                                          <p:attrName>ppt_w</p:attrName>
                                        </p:attrNameLst>
                                      </p:cBhvr>
                                      <p:tavLst>
                                        <p:tav tm="0">
                                          <p:val>
                                            <p:fltVal val="0"/>
                                          </p:val>
                                        </p:tav>
                                        <p:tav tm="100000">
                                          <p:val>
                                            <p:strVal val="#ppt_w"/>
                                          </p:val>
                                        </p:tav>
                                      </p:tavLst>
                                    </p:anim>
                                    <p:anim calcmode="lin" valueType="num">
                                      <p:cBhvr>
                                        <p:cTn id="58" dur="1000" fill="hold"/>
                                        <p:tgtEl>
                                          <p:spTgt spid="31">
                                            <p:graphicEl>
                                              <a:dgm id="{B422C1D0-72B2-4144-B77D-E22403EFA6F8}"/>
                                            </p:graphicEl>
                                          </p:spTgt>
                                        </p:tgtEl>
                                        <p:attrNameLst>
                                          <p:attrName>ppt_h</p:attrName>
                                        </p:attrNameLst>
                                      </p:cBhvr>
                                      <p:tavLst>
                                        <p:tav tm="0">
                                          <p:val>
                                            <p:fltVal val="0"/>
                                          </p:val>
                                        </p:tav>
                                        <p:tav tm="100000">
                                          <p:val>
                                            <p:strVal val="#ppt_h"/>
                                          </p:val>
                                        </p:tav>
                                      </p:tavLst>
                                    </p:anim>
                                    <p:anim calcmode="lin" valueType="num">
                                      <p:cBhvr>
                                        <p:cTn id="59" dur="1000" fill="hold"/>
                                        <p:tgtEl>
                                          <p:spTgt spid="31">
                                            <p:graphicEl>
                                              <a:dgm id="{B422C1D0-72B2-4144-B77D-E22403EFA6F8}"/>
                                            </p:graphicEl>
                                          </p:spTgt>
                                        </p:tgtEl>
                                        <p:attrNameLst>
                                          <p:attrName>style.rotation</p:attrName>
                                        </p:attrNameLst>
                                      </p:cBhvr>
                                      <p:tavLst>
                                        <p:tav tm="0">
                                          <p:val>
                                            <p:fltVal val="90"/>
                                          </p:val>
                                        </p:tav>
                                        <p:tav tm="100000">
                                          <p:val>
                                            <p:fltVal val="0"/>
                                          </p:val>
                                        </p:tav>
                                      </p:tavLst>
                                    </p:anim>
                                    <p:animEffect transition="in" filter="fade">
                                      <p:cBhvr>
                                        <p:cTn id="60" dur="1000"/>
                                        <p:tgtEl>
                                          <p:spTgt spid="31">
                                            <p:graphicEl>
                                              <a:dgm id="{B422C1D0-72B2-4144-B77D-E22403EFA6F8}"/>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
                                            <p:graphicEl>
                                              <a:dgm id="{8E3A3DE7-D7E6-47B0-88EB-1DEF62BC315D}"/>
                                            </p:graphicEl>
                                          </p:spTgt>
                                        </p:tgtEl>
                                        <p:attrNameLst>
                                          <p:attrName>style.visibility</p:attrName>
                                        </p:attrNameLst>
                                      </p:cBhvr>
                                      <p:to>
                                        <p:strVal val="visible"/>
                                      </p:to>
                                    </p:set>
                                    <p:anim calcmode="lin" valueType="num">
                                      <p:cBhvr>
                                        <p:cTn id="63" dur="1000" fill="hold"/>
                                        <p:tgtEl>
                                          <p:spTgt spid="31">
                                            <p:graphicEl>
                                              <a:dgm id="{8E3A3DE7-D7E6-47B0-88EB-1DEF62BC315D}"/>
                                            </p:graphicEl>
                                          </p:spTgt>
                                        </p:tgtEl>
                                        <p:attrNameLst>
                                          <p:attrName>ppt_w</p:attrName>
                                        </p:attrNameLst>
                                      </p:cBhvr>
                                      <p:tavLst>
                                        <p:tav tm="0">
                                          <p:val>
                                            <p:fltVal val="0"/>
                                          </p:val>
                                        </p:tav>
                                        <p:tav tm="100000">
                                          <p:val>
                                            <p:strVal val="#ppt_w"/>
                                          </p:val>
                                        </p:tav>
                                      </p:tavLst>
                                    </p:anim>
                                    <p:anim calcmode="lin" valueType="num">
                                      <p:cBhvr>
                                        <p:cTn id="64" dur="1000" fill="hold"/>
                                        <p:tgtEl>
                                          <p:spTgt spid="31">
                                            <p:graphicEl>
                                              <a:dgm id="{8E3A3DE7-D7E6-47B0-88EB-1DEF62BC315D}"/>
                                            </p:graphicEl>
                                          </p:spTgt>
                                        </p:tgtEl>
                                        <p:attrNameLst>
                                          <p:attrName>ppt_h</p:attrName>
                                        </p:attrNameLst>
                                      </p:cBhvr>
                                      <p:tavLst>
                                        <p:tav tm="0">
                                          <p:val>
                                            <p:fltVal val="0"/>
                                          </p:val>
                                        </p:tav>
                                        <p:tav tm="100000">
                                          <p:val>
                                            <p:strVal val="#ppt_h"/>
                                          </p:val>
                                        </p:tav>
                                      </p:tavLst>
                                    </p:anim>
                                    <p:anim calcmode="lin" valueType="num">
                                      <p:cBhvr>
                                        <p:cTn id="65" dur="1000" fill="hold"/>
                                        <p:tgtEl>
                                          <p:spTgt spid="31">
                                            <p:graphicEl>
                                              <a:dgm id="{8E3A3DE7-D7E6-47B0-88EB-1DEF62BC315D}"/>
                                            </p:graphicEl>
                                          </p:spTgt>
                                        </p:tgtEl>
                                        <p:attrNameLst>
                                          <p:attrName>style.rotation</p:attrName>
                                        </p:attrNameLst>
                                      </p:cBhvr>
                                      <p:tavLst>
                                        <p:tav tm="0">
                                          <p:val>
                                            <p:fltVal val="90"/>
                                          </p:val>
                                        </p:tav>
                                        <p:tav tm="100000">
                                          <p:val>
                                            <p:fltVal val="0"/>
                                          </p:val>
                                        </p:tav>
                                      </p:tavLst>
                                    </p:anim>
                                    <p:animEffect transition="in" filter="fade">
                                      <p:cBhvr>
                                        <p:cTn id="66" dur="1000"/>
                                        <p:tgtEl>
                                          <p:spTgt spid="31">
                                            <p:graphicEl>
                                              <a:dgm id="{8E3A3DE7-D7E6-47B0-88EB-1DEF62BC315D}"/>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1">
                                            <p:graphicEl>
                                              <a:dgm id="{DD57E45F-9FB7-4254-ADA0-0594ED871386}"/>
                                            </p:graphicEl>
                                          </p:spTgt>
                                        </p:tgtEl>
                                        <p:attrNameLst>
                                          <p:attrName>style.visibility</p:attrName>
                                        </p:attrNameLst>
                                      </p:cBhvr>
                                      <p:to>
                                        <p:strVal val="visible"/>
                                      </p:to>
                                    </p:set>
                                    <p:anim calcmode="lin" valueType="num">
                                      <p:cBhvr>
                                        <p:cTn id="71" dur="1000" fill="hold"/>
                                        <p:tgtEl>
                                          <p:spTgt spid="31">
                                            <p:graphicEl>
                                              <a:dgm id="{DD57E45F-9FB7-4254-ADA0-0594ED871386}"/>
                                            </p:graphicEl>
                                          </p:spTgt>
                                        </p:tgtEl>
                                        <p:attrNameLst>
                                          <p:attrName>ppt_w</p:attrName>
                                        </p:attrNameLst>
                                      </p:cBhvr>
                                      <p:tavLst>
                                        <p:tav tm="0">
                                          <p:val>
                                            <p:fltVal val="0"/>
                                          </p:val>
                                        </p:tav>
                                        <p:tav tm="100000">
                                          <p:val>
                                            <p:strVal val="#ppt_w"/>
                                          </p:val>
                                        </p:tav>
                                      </p:tavLst>
                                    </p:anim>
                                    <p:anim calcmode="lin" valueType="num">
                                      <p:cBhvr>
                                        <p:cTn id="72" dur="1000" fill="hold"/>
                                        <p:tgtEl>
                                          <p:spTgt spid="31">
                                            <p:graphicEl>
                                              <a:dgm id="{DD57E45F-9FB7-4254-ADA0-0594ED871386}"/>
                                            </p:graphicEl>
                                          </p:spTgt>
                                        </p:tgtEl>
                                        <p:attrNameLst>
                                          <p:attrName>ppt_h</p:attrName>
                                        </p:attrNameLst>
                                      </p:cBhvr>
                                      <p:tavLst>
                                        <p:tav tm="0">
                                          <p:val>
                                            <p:fltVal val="0"/>
                                          </p:val>
                                        </p:tav>
                                        <p:tav tm="100000">
                                          <p:val>
                                            <p:strVal val="#ppt_h"/>
                                          </p:val>
                                        </p:tav>
                                      </p:tavLst>
                                    </p:anim>
                                    <p:anim calcmode="lin" valueType="num">
                                      <p:cBhvr>
                                        <p:cTn id="73" dur="1000" fill="hold"/>
                                        <p:tgtEl>
                                          <p:spTgt spid="31">
                                            <p:graphicEl>
                                              <a:dgm id="{DD57E45F-9FB7-4254-ADA0-0594ED871386}"/>
                                            </p:graphicEl>
                                          </p:spTgt>
                                        </p:tgtEl>
                                        <p:attrNameLst>
                                          <p:attrName>style.rotation</p:attrName>
                                        </p:attrNameLst>
                                      </p:cBhvr>
                                      <p:tavLst>
                                        <p:tav tm="0">
                                          <p:val>
                                            <p:fltVal val="90"/>
                                          </p:val>
                                        </p:tav>
                                        <p:tav tm="100000">
                                          <p:val>
                                            <p:fltVal val="0"/>
                                          </p:val>
                                        </p:tav>
                                      </p:tavLst>
                                    </p:anim>
                                    <p:animEffect transition="in" filter="fade">
                                      <p:cBhvr>
                                        <p:cTn id="74" dur="1000"/>
                                        <p:tgtEl>
                                          <p:spTgt spid="31">
                                            <p:graphicEl>
                                              <a:dgm id="{DD57E45F-9FB7-4254-ADA0-0594ED871386}"/>
                                            </p:graphic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31">
                                            <p:graphicEl>
                                              <a:dgm id="{43412D8B-6BE0-484C-A563-1D799199A45F}"/>
                                            </p:graphicEl>
                                          </p:spTgt>
                                        </p:tgtEl>
                                        <p:attrNameLst>
                                          <p:attrName>style.visibility</p:attrName>
                                        </p:attrNameLst>
                                      </p:cBhvr>
                                      <p:to>
                                        <p:strVal val="visible"/>
                                      </p:to>
                                    </p:set>
                                    <p:anim calcmode="lin" valueType="num">
                                      <p:cBhvr>
                                        <p:cTn id="77" dur="1000" fill="hold"/>
                                        <p:tgtEl>
                                          <p:spTgt spid="31">
                                            <p:graphicEl>
                                              <a:dgm id="{43412D8B-6BE0-484C-A563-1D799199A45F}"/>
                                            </p:graphicEl>
                                          </p:spTgt>
                                        </p:tgtEl>
                                        <p:attrNameLst>
                                          <p:attrName>ppt_w</p:attrName>
                                        </p:attrNameLst>
                                      </p:cBhvr>
                                      <p:tavLst>
                                        <p:tav tm="0">
                                          <p:val>
                                            <p:fltVal val="0"/>
                                          </p:val>
                                        </p:tav>
                                        <p:tav tm="100000">
                                          <p:val>
                                            <p:strVal val="#ppt_w"/>
                                          </p:val>
                                        </p:tav>
                                      </p:tavLst>
                                    </p:anim>
                                    <p:anim calcmode="lin" valueType="num">
                                      <p:cBhvr>
                                        <p:cTn id="78" dur="1000" fill="hold"/>
                                        <p:tgtEl>
                                          <p:spTgt spid="31">
                                            <p:graphicEl>
                                              <a:dgm id="{43412D8B-6BE0-484C-A563-1D799199A45F}"/>
                                            </p:graphicEl>
                                          </p:spTgt>
                                        </p:tgtEl>
                                        <p:attrNameLst>
                                          <p:attrName>ppt_h</p:attrName>
                                        </p:attrNameLst>
                                      </p:cBhvr>
                                      <p:tavLst>
                                        <p:tav tm="0">
                                          <p:val>
                                            <p:fltVal val="0"/>
                                          </p:val>
                                        </p:tav>
                                        <p:tav tm="100000">
                                          <p:val>
                                            <p:strVal val="#ppt_h"/>
                                          </p:val>
                                        </p:tav>
                                      </p:tavLst>
                                    </p:anim>
                                    <p:anim calcmode="lin" valueType="num">
                                      <p:cBhvr>
                                        <p:cTn id="79" dur="1000" fill="hold"/>
                                        <p:tgtEl>
                                          <p:spTgt spid="31">
                                            <p:graphicEl>
                                              <a:dgm id="{43412D8B-6BE0-484C-A563-1D799199A45F}"/>
                                            </p:graphicEl>
                                          </p:spTgt>
                                        </p:tgtEl>
                                        <p:attrNameLst>
                                          <p:attrName>style.rotation</p:attrName>
                                        </p:attrNameLst>
                                      </p:cBhvr>
                                      <p:tavLst>
                                        <p:tav tm="0">
                                          <p:val>
                                            <p:fltVal val="90"/>
                                          </p:val>
                                        </p:tav>
                                        <p:tav tm="100000">
                                          <p:val>
                                            <p:fltVal val="0"/>
                                          </p:val>
                                        </p:tav>
                                      </p:tavLst>
                                    </p:anim>
                                    <p:animEffect transition="in" filter="fade">
                                      <p:cBhvr>
                                        <p:cTn id="80" dur="1000"/>
                                        <p:tgtEl>
                                          <p:spTgt spid="31">
                                            <p:graphicEl>
                                              <a:dgm id="{43412D8B-6BE0-484C-A563-1D799199A45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31">
                                            <p:graphicEl>
                                              <a:dgm id="{3A302DD0-9BF6-4EEA-9D0A-D7B78C8E3BB8}"/>
                                            </p:graphicEl>
                                          </p:spTgt>
                                        </p:tgtEl>
                                        <p:attrNameLst>
                                          <p:attrName>style.visibility</p:attrName>
                                        </p:attrNameLst>
                                      </p:cBhvr>
                                      <p:to>
                                        <p:strVal val="visible"/>
                                      </p:to>
                                    </p:set>
                                    <p:anim calcmode="lin" valueType="num">
                                      <p:cBhvr>
                                        <p:cTn id="85" dur="1000" fill="hold"/>
                                        <p:tgtEl>
                                          <p:spTgt spid="31">
                                            <p:graphicEl>
                                              <a:dgm id="{3A302DD0-9BF6-4EEA-9D0A-D7B78C8E3BB8}"/>
                                            </p:graphicEl>
                                          </p:spTgt>
                                        </p:tgtEl>
                                        <p:attrNameLst>
                                          <p:attrName>ppt_w</p:attrName>
                                        </p:attrNameLst>
                                      </p:cBhvr>
                                      <p:tavLst>
                                        <p:tav tm="0">
                                          <p:val>
                                            <p:fltVal val="0"/>
                                          </p:val>
                                        </p:tav>
                                        <p:tav tm="100000">
                                          <p:val>
                                            <p:strVal val="#ppt_w"/>
                                          </p:val>
                                        </p:tav>
                                      </p:tavLst>
                                    </p:anim>
                                    <p:anim calcmode="lin" valueType="num">
                                      <p:cBhvr>
                                        <p:cTn id="86" dur="1000" fill="hold"/>
                                        <p:tgtEl>
                                          <p:spTgt spid="31">
                                            <p:graphicEl>
                                              <a:dgm id="{3A302DD0-9BF6-4EEA-9D0A-D7B78C8E3BB8}"/>
                                            </p:graphicEl>
                                          </p:spTgt>
                                        </p:tgtEl>
                                        <p:attrNameLst>
                                          <p:attrName>ppt_h</p:attrName>
                                        </p:attrNameLst>
                                      </p:cBhvr>
                                      <p:tavLst>
                                        <p:tav tm="0">
                                          <p:val>
                                            <p:fltVal val="0"/>
                                          </p:val>
                                        </p:tav>
                                        <p:tav tm="100000">
                                          <p:val>
                                            <p:strVal val="#ppt_h"/>
                                          </p:val>
                                        </p:tav>
                                      </p:tavLst>
                                    </p:anim>
                                    <p:anim calcmode="lin" valueType="num">
                                      <p:cBhvr>
                                        <p:cTn id="87" dur="1000" fill="hold"/>
                                        <p:tgtEl>
                                          <p:spTgt spid="31">
                                            <p:graphicEl>
                                              <a:dgm id="{3A302DD0-9BF6-4EEA-9D0A-D7B78C8E3BB8}"/>
                                            </p:graphicEl>
                                          </p:spTgt>
                                        </p:tgtEl>
                                        <p:attrNameLst>
                                          <p:attrName>style.rotation</p:attrName>
                                        </p:attrNameLst>
                                      </p:cBhvr>
                                      <p:tavLst>
                                        <p:tav tm="0">
                                          <p:val>
                                            <p:fltVal val="90"/>
                                          </p:val>
                                        </p:tav>
                                        <p:tav tm="100000">
                                          <p:val>
                                            <p:fltVal val="0"/>
                                          </p:val>
                                        </p:tav>
                                      </p:tavLst>
                                    </p:anim>
                                    <p:animEffect transition="in" filter="fade">
                                      <p:cBhvr>
                                        <p:cTn id="88" dur="1000"/>
                                        <p:tgtEl>
                                          <p:spTgt spid="31">
                                            <p:graphicEl>
                                              <a:dgm id="{3A302DD0-9BF6-4EEA-9D0A-D7B78C8E3BB8}"/>
                                            </p:graphic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31">
                                            <p:graphicEl>
                                              <a:dgm id="{2E2E6FEA-4F70-4FF9-B5D9-FD53EB4D60C6}"/>
                                            </p:graphicEl>
                                          </p:spTgt>
                                        </p:tgtEl>
                                        <p:attrNameLst>
                                          <p:attrName>style.visibility</p:attrName>
                                        </p:attrNameLst>
                                      </p:cBhvr>
                                      <p:to>
                                        <p:strVal val="visible"/>
                                      </p:to>
                                    </p:set>
                                    <p:anim calcmode="lin" valueType="num">
                                      <p:cBhvr>
                                        <p:cTn id="91" dur="1000" fill="hold"/>
                                        <p:tgtEl>
                                          <p:spTgt spid="31">
                                            <p:graphicEl>
                                              <a:dgm id="{2E2E6FEA-4F70-4FF9-B5D9-FD53EB4D60C6}"/>
                                            </p:graphicEl>
                                          </p:spTgt>
                                        </p:tgtEl>
                                        <p:attrNameLst>
                                          <p:attrName>ppt_w</p:attrName>
                                        </p:attrNameLst>
                                      </p:cBhvr>
                                      <p:tavLst>
                                        <p:tav tm="0">
                                          <p:val>
                                            <p:fltVal val="0"/>
                                          </p:val>
                                        </p:tav>
                                        <p:tav tm="100000">
                                          <p:val>
                                            <p:strVal val="#ppt_w"/>
                                          </p:val>
                                        </p:tav>
                                      </p:tavLst>
                                    </p:anim>
                                    <p:anim calcmode="lin" valueType="num">
                                      <p:cBhvr>
                                        <p:cTn id="92" dur="1000" fill="hold"/>
                                        <p:tgtEl>
                                          <p:spTgt spid="31">
                                            <p:graphicEl>
                                              <a:dgm id="{2E2E6FEA-4F70-4FF9-B5D9-FD53EB4D60C6}"/>
                                            </p:graphicEl>
                                          </p:spTgt>
                                        </p:tgtEl>
                                        <p:attrNameLst>
                                          <p:attrName>ppt_h</p:attrName>
                                        </p:attrNameLst>
                                      </p:cBhvr>
                                      <p:tavLst>
                                        <p:tav tm="0">
                                          <p:val>
                                            <p:fltVal val="0"/>
                                          </p:val>
                                        </p:tav>
                                        <p:tav tm="100000">
                                          <p:val>
                                            <p:strVal val="#ppt_h"/>
                                          </p:val>
                                        </p:tav>
                                      </p:tavLst>
                                    </p:anim>
                                    <p:anim calcmode="lin" valueType="num">
                                      <p:cBhvr>
                                        <p:cTn id="93" dur="1000" fill="hold"/>
                                        <p:tgtEl>
                                          <p:spTgt spid="31">
                                            <p:graphicEl>
                                              <a:dgm id="{2E2E6FEA-4F70-4FF9-B5D9-FD53EB4D60C6}"/>
                                            </p:graphicEl>
                                          </p:spTgt>
                                        </p:tgtEl>
                                        <p:attrNameLst>
                                          <p:attrName>style.rotation</p:attrName>
                                        </p:attrNameLst>
                                      </p:cBhvr>
                                      <p:tavLst>
                                        <p:tav tm="0">
                                          <p:val>
                                            <p:fltVal val="90"/>
                                          </p:val>
                                        </p:tav>
                                        <p:tav tm="100000">
                                          <p:val>
                                            <p:fltVal val="0"/>
                                          </p:val>
                                        </p:tav>
                                      </p:tavLst>
                                    </p:anim>
                                    <p:animEffect transition="in" filter="fade">
                                      <p:cBhvr>
                                        <p:cTn id="94" dur="1000"/>
                                        <p:tgtEl>
                                          <p:spTgt spid="31">
                                            <p:graphicEl>
                                              <a:dgm id="{2E2E6FEA-4F70-4FF9-B5D9-FD53EB4D60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CC9C-7429-45B0-8103-C0D206342BE7}"/>
              </a:ext>
            </a:extLst>
          </p:cNvPr>
          <p:cNvSpPr>
            <a:spLocks noGrp="1"/>
          </p:cNvSpPr>
          <p:nvPr>
            <p:ph type="title"/>
          </p:nvPr>
        </p:nvSpPr>
        <p:spPr>
          <a:xfrm>
            <a:off x="1860605" y="-258667"/>
            <a:ext cx="7929631" cy="1325563"/>
          </a:xfrm>
        </p:spPr>
        <p:txBody>
          <a:bodyPr lIns="0">
            <a:normAutofit/>
          </a:bodyPr>
          <a:lstStyle/>
          <a:p>
            <a:r>
              <a:rPr lang="en-US" sz="2400" dirty="0">
                <a:solidFill>
                  <a:schemeClr val="tx1"/>
                </a:solidFill>
                <a:latin typeface="Arial" panose="020B0604020202020204" pitchFamily="34" charset="0"/>
                <a:cs typeface="Arial" panose="020B0604020202020204" pitchFamily="34" charset="0"/>
              </a:rPr>
              <a:t>			Senior Week 2023</a:t>
            </a:r>
            <a:br>
              <a:rPr lang="en-US" sz="2400" dirty="0">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    (Senior Day at the Capitol (In-person) and the Senior Week Webinar (Online)</a:t>
            </a:r>
            <a:endParaRPr lang="en-US" sz="24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2DFCE27-D56E-4D7D-9A28-3C699A6B64C9}"/>
              </a:ext>
            </a:extLst>
          </p:cNvPr>
          <p:cNvSpPr>
            <a:spLocks noGrp="1"/>
          </p:cNvSpPr>
          <p:nvPr>
            <p:ph idx="1"/>
          </p:nvPr>
        </p:nvSpPr>
        <p:spPr>
          <a:xfrm>
            <a:off x="1130299" y="3233057"/>
            <a:ext cx="4203701" cy="2964543"/>
          </a:xfrm>
        </p:spPr>
        <p:txBody>
          <a:bodyPr vert="horz" lIns="0" tIns="45720" rIns="91440" bIns="45720" rtlCol="0" anchor="t">
            <a:normAutofit/>
          </a:bodyPr>
          <a:lstStyle/>
          <a:p>
            <a:r>
              <a:rPr lang="en-US" dirty="0"/>
              <a:t>Mirjam is the CEO of Contoso to connect with each other all over the world. Mirjam's background as a PhD in communication theory led her to the idea for Contoso, and the building of a successful product for the tech industry.</a:t>
            </a:r>
          </a:p>
        </p:txBody>
      </p:sp>
      <p:sp>
        <p:nvSpPr>
          <p:cNvPr id="11" name="Date Placeholder 10">
            <a:extLst>
              <a:ext uri="{FF2B5EF4-FFF2-40B4-BE49-F238E27FC236}">
                <a16:creationId xmlns:a16="http://schemas.microsoft.com/office/drawing/2014/main" id="{AE5A3A44-9AA5-441A-84D6-481B1B8F2DA5}"/>
              </a:ext>
            </a:extLst>
          </p:cNvPr>
          <p:cNvSpPr>
            <a:spLocks noGrp="1"/>
          </p:cNvSpPr>
          <p:nvPr>
            <p:ph type="dt" sz="half" idx="2"/>
          </p:nvPr>
        </p:nvSpPr>
        <p:spPr>
          <a:xfrm>
            <a:off x="838200" y="6356350"/>
            <a:ext cx="2743200" cy="365125"/>
          </a:xfrm>
        </p:spPr>
        <p:txBody>
          <a:bodyPr/>
          <a:lstStyle/>
          <a:p>
            <a:r>
              <a:rPr lang="en-US" dirty="0"/>
              <a:t>7/13/20XX</a:t>
            </a:r>
          </a:p>
        </p:txBody>
      </p:sp>
      <p:sp>
        <p:nvSpPr>
          <p:cNvPr id="13" name="Footer Placeholder 12">
            <a:extLst>
              <a:ext uri="{FF2B5EF4-FFF2-40B4-BE49-F238E27FC236}">
                <a16:creationId xmlns:a16="http://schemas.microsoft.com/office/drawing/2014/main" id="{E3E18A86-1F99-42BC-8F64-6A864544AAAF}"/>
              </a:ext>
            </a:extLst>
          </p:cNvPr>
          <p:cNvSpPr>
            <a:spLocks noGrp="1"/>
          </p:cNvSpPr>
          <p:nvPr>
            <p:ph type="ftr" sz="quarter" idx="3"/>
          </p:nvPr>
        </p:nvSpPr>
        <p:spPr>
          <a:xfrm>
            <a:off x="4038600" y="6356350"/>
            <a:ext cx="4114800" cy="365125"/>
          </a:xfrm>
        </p:spPr>
        <p:txBody>
          <a:bodyPr/>
          <a:lstStyle/>
          <a:p>
            <a:r>
              <a:rPr lang="en-US" dirty="0"/>
              <a:t>Conference presentation</a:t>
            </a:r>
          </a:p>
        </p:txBody>
      </p:sp>
      <p:sp>
        <p:nvSpPr>
          <p:cNvPr id="15" name="Slide Number Placeholder 14">
            <a:extLst>
              <a:ext uri="{FF2B5EF4-FFF2-40B4-BE49-F238E27FC236}">
                <a16:creationId xmlns:a16="http://schemas.microsoft.com/office/drawing/2014/main" id="{BA43AAF3-3113-4485-9EE6-34280B4E7D6D}"/>
              </a:ext>
            </a:extLst>
          </p:cNvPr>
          <p:cNvSpPr>
            <a:spLocks noGrp="1"/>
          </p:cNvSpPr>
          <p:nvPr>
            <p:ph type="sldNum" sz="quarter" idx="4"/>
          </p:nvPr>
        </p:nvSpPr>
        <p:spPr>
          <a:xfrm>
            <a:off x="8610600" y="6356350"/>
            <a:ext cx="2743200" cy="365125"/>
          </a:xfrm>
        </p:spPr>
        <p:txBody>
          <a:bodyPr/>
          <a:lstStyle/>
          <a:p>
            <a:fld id="{B5CEABB6-07DC-46E8-9B57-56EC44A396E5}" type="slidenum">
              <a:rPr lang="en-US" smtClean="0"/>
              <a:pPr/>
              <a:t>6</a:t>
            </a:fld>
            <a:endParaRPr lang="en-US" dirty="0"/>
          </a:p>
        </p:txBody>
      </p:sp>
      <p:pic>
        <p:nvPicPr>
          <p:cNvPr id="14" name="Picture 15" descr="8735_EHP GCOA Senior Day Capitol 2023 web.jpg">
            <a:extLst>
              <a:ext uri="{FF2B5EF4-FFF2-40B4-BE49-F238E27FC236}">
                <a16:creationId xmlns:a16="http://schemas.microsoft.com/office/drawing/2014/main" id="{6D125CB5-FFAC-B3BD-7325-64EB508437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54739" y="3888785"/>
            <a:ext cx="3285615" cy="2161472"/>
          </a:xfrm>
          <a:prstGeom prst="rect">
            <a:avLst/>
          </a:prstGeom>
          <a:ln>
            <a:noFill/>
          </a:ln>
          <a:effectLst>
            <a:softEdge rad="112500"/>
          </a:effectLst>
        </p:spPr>
      </p:pic>
      <p:pic>
        <p:nvPicPr>
          <p:cNvPr id="16" name="Picture 16" descr="8784_EHP GCOA Senior Day Capitol 2023 web.jpg">
            <a:extLst>
              <a:ext uri="{FF2B5EF4-FFF2-40B4-BE49-F238E27FC236}">
                <a16:creationId xmlns:a16="http://schemas.microsoft.com/office/drawing/2014/main" id="{25517AD6-A6A3-5D6D-D867-642733504F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443"/>
          <a:stretch/>
        </p:blipFill>
        <p:spPr>
          <a:xfrm>
            <a:off x="497873" y="4105320"/>
            <a:ext cx="1856122" cy="1665743"/>
          </a:xfrm>
          <a:prstGeom prst="rect">
            <a:avLst/>
          </a:prstGeom>
          <a:ln>
            <a:noFill/>
          </a:ln>
          <a:effectLst>
            <a:softEdge rad="112500"/>
          </a:effectLst>
        </p:spPr>
      </p:pic>
      <p:pic>
        <p:nvPicPr>
          <p:cNvPr id="18" name="Picture 18" descr="9020_EHP GCOA Senior Day Capitol 2023 web.jpg">
            <a:extLst>
              <a:ext uri="{FF2B5EF4-FFF2-40B4-BE49-F238E27FC236}">
                <a16:creationId xmlns:a16="http://schemas.microsoft.com/office/drawing/2014/main" id="{CD41C06A-FADE-91DF-9BC6-FFA93E2FB2C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735"/>
          <a:stretch/>
        </p:blipFill>
        <p:spPr>
          <a:xfrm>
            <a:off x="537882" y="1260919"/>
            <a:ext cx="3488396" cy="2629765"/>
          </a:xfrm>
          <a:prstGeom prst="rect">
            <a:avLst/>
          </a:prstGeom>
          <a:ln>
            <a:noFill/>
          </a:ln>
          <a:effectLst>
            <a:softEdge rad="112500"/>
          </a:effectLst>
        </p:spPr>
      </p:pic>
      <p:pic>
        <p:nvPicPr>
          <p:cNvPr id="22" name="Picture 22" descr="8913_EHP GCOA Senior Day Capitol 2023 web.jpg">
            <a:extLst>
              <a:ext uri="{FF2B5EF4-FFF2-40B4-BE49-F238E27FC236}">
                <a16:creationId xmlns:a16="http://schemas.microsoft.com/office/drawing/2014/main" id="{957951CD-A5C8-B0A6-7391-F708F64F7E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20996" y="1452661"/>
            <a:ext cx="3149716" cy="2250662"/>
          </a:xfrm>
          <a:prstGeom prst="rect">
            <a:avLst/>
          </a:prstGeom>
          <a:ln>
            <a:noFill/>
          </a:ln>
          <a:effectLst>
            <a:softEdge rad="112500"/>
          </a:effectLst>
        </p:spPr>
      </p:pic>
      <p:pic>
        <p:nvPicPr>
          <p:cNvPr id="5" name="Picture 5" descr="8851_EHP GCOA Senior Day Capitol 2023 web.jpg">
            <a:extLst>
              <a:ext uri="{FF2B5EF4-FFF2-40B4-BE49-F238E27FC236}">
                <a16:creationId xmlns:a16="http://schemas.microsoft.com/office/drawing/2014/main" id="{A01C0777-A4A6-4D4C-F4A6-3016E3BEB88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87723" y="4078985"/>
            <a:ext cx="1646871" cy="1732850"/>
          </a:xfrm>
          <a:prstGeom prst="rect">
            <a:avLst/>
          </a:prstGeom>
          <a:ln>
            <a:noFill/>
          </a:ln>
          <a:effectLst>
            <a:softEdge rad="112500"/>
          </a:effectLst>
        </p:spPr>
      </p:pic>
      <p:pic>
        <p:nvPicPr>
          <p:cNvPr id="4" name="Picture 5" descr="Screen Shot 2023-02-16 at 2.52.47 PM.png">
            <a:extLst>
              <a:ext uri="{FF2B5EF4-FFF2-40B4-BE49-F238E27FC236}">
                <a16:creationId xmlns:a16="http://schemas.microsoft.com/office/drawing/2014/main" id="{003B8E29-E112-6FA2-BE08-ADF8AFF693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58151" y="1261582"/>
            <a:ext cx="3856892" cy="2166068"/>
          </a:xfrm>
          <a:prstGeom prst="rect">
            <a:avLst/>
          </a:prstGeom>
        </p:spPr>
      </p:pic>
      <p:pic>
        <p:nvPicPr>
          <p:cNvPr id="8" name="Picture 8" descr="Screen Shot 2023-03-21 at 3.38.08 PM.png">
            <a:extLst>
              <a:ext uri="{FF2B5EF4-FFF2-40B4-BE49-F238E27FC236}">
                <a16:creationId xmlns:a16="http://schemas.microsoft.com/office/drawing/2014/main" id="{6BA3FB33-AACC-3445-2893-C55641D3A60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21112" y="3704390"/>
            <a:ext cx="2069124" cy="1412831"/>
          </a:xfrm>
          <a:prstGeom prst="rect">
            <a:avLst/>
          </a:prstGeom>
          <a:ln>
            <a:noFill/>
          </a:ln>
          <a:effectLst>
            <a:softEdge rad="112500"/>
          </a:effectLst>
        </p:spPr>
      </p:pic>
      <p:pic>
        <p:nvPicPr>
          <p:cNvPr id="9" name="Picture 9" descr="Screen Shot 2023-03-21 at 3.40.06 PM.png">
            <a:extLst>
              <a:ext uri="{FF2B5EF4-FFF2-40B4-BE49-F238E27FC236}">
                <a16:creationId xmlns:a16="http://schemas.microsoft.com/office/drawing/2014/main" id="{3232EEB4-C323-DA7F-410F-4D5DE731523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21112" y="5242882"/>
            <a:ext cx="2105758" cy="1295926"/>
          </a:xfrm>
          <a:prstGeom prst="rect">
            <a:avLst/>
          </a:prstGeom>
          <a:ln>
            <a:noFill/>
          </a:ln>
          <a:effectLst>
            <a:softEdge rad="112500"/>
          </a:effectLst>
        </p:spPr>
      </p:pic>
      <p:pic>
        <p:nvPicPr>
          <p:cNvPr id="10" name="Picture 11" descr="Screen Shot 2023-03-21 at 3.35.37 PM.png">
            <a:extLst>
              <a:ext uri="{FF2B5EF4-FFF2-40B4-BE49-F238E27FC236}">
                <a16:creationId xmlns:a16="http://schemas.microsoft.com/office/drawing/2014/main" id="{CFB4F065-02C0-A1E2-2895-44B72DE9C2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897207" y="3745522"/>
            <a:ext cx="2061798" cy="1359878"/>
          </a:xfrm>
          <a:prstGeom prst="rect">
            <a:avLst/>
          </a:prstGeom>
          <a:ln>
            <a:noFill/>
          </a:ln>
          <a:effectLst>
            <a:softEdge rad="112500"/>
          </a:effectLst>
        </p:spPr>
      </p:pic>
      <p:pic>
        <p:nvPicPr>
          <p:cNvPr id="19" name="Picture 19" descr="Screen Shot 2023-03-21 at 3.59.33 PM.png">
            <a:extLst>
              <a:ext uri="{FF2B5EF4-FFF2-40B4-BE49-F238E27FC236}">
                <a16:creationId xmlns:a16="http://schemas.microsoft.com/office/drawing/2014/main" id="{034A1074-C248-DD90-6B13-12A7641FF0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867901" y="5291745"/>
            <a:ext cx="2047140" cy="1195988"/>
          </a:xfrm>
          <a:prstGeom prst="rect">
            <a:avLst/>
          </a:prstGeom>
          <a:ln>
            <a:noFill/>
          </a:ln>
          <a:effectLst>
            <a:softEdge rad="112500"/>
          </a:effectLst>
        </p:spPr>
      </p:pic>
    </p:spTree>
    <p:extLst>
      <p:ext uri="{BB962C8B-B14F-4D97-AF65-F5344CB8AC3E}">
        <p14:creationId xmlns:p14="http://schemas.microsoft.com/office/powerpoint/2010/main" val="290648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052433" y="572017"/>
            <a:ext cx="4603750" cy="955826"/>
          </a:xfrm>
        </p:spPr>
        <p:txBody>
          <a:bodyPr/>
          <a:lstStyle/>
          <a:p>
            <a:r>
              <a:rPr lang="en-US" dirty="0">
                <a:latin typeface="Arial" panose="020B0604020202020204" pitchFamily="34" charset="0"/>
                <a:cs typeface="Arial" panose="020B0604020202020204" pitchFamily="34" charset="0"/>
              </a:rPr>
              <a:t>2024 Call for Issues</a:t>
            </a:r>
          </a:p>
        </p:txBody>
      </p:sp>
      <p:pic>
        <p:nvPicPr>
          <p:cNvPr id="55" name="Online Image Placeholder 54" descr="Group of people outline">
            <a:extLst>
              <a:ext uri="{FF2B5EF4-FFF2-40B4-BE49-F238E27FC236}">
                <a16:creationId xmlns:a16="http://schemas.microsoft.com/office/drawing/2014/main" id="{1021DF3C-E1FF-4DA0-864D-09513EB043B5}"/>
              </a:ext>
            </a:extLst>
          </p:cNvPr>
          <p:cNvPicPr>
            <a:picLocks noGrp="1" noChangeAspect="1"/>
          </p:cNvPicPr>
          <p:nvPr>
            <p:ph type="clipArt" sz="quarter" idx="11"/>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437001" y="2221535"/>
            <a:ext cx="747216" cy="747216"/>
          </a:xfrm>
        </p:spPr>
      </p:pic>
      <p:sp>
        <p:nvSpPr>
          <p:cNvPr id="3" name="Content Placeholder 2">
            <a:extLst>
              <a:ext uri="{FF2B5EF4-FFF2-40B4-BE49-F238E27FC236}">
                <a16:creationId xmlns:a16="http://schemas.microsoft.com/office/drawing/2014/main" id="{D4A2EB3F-4D60-451F-8F45-7D6654D2FCD9}"/>
              </a:ext>
            </a:extLst>
          </p:cNvPr>
          <p:cNvSpPr>
            <a:spLocks noGrp="1"/>
          </p:cNvSpPr>
          <p:nvPr>
            <p:ph type="body" idx="1"/>
          </p:nvPr>
        </p:nvSpPr>
        <p:spPr>
          <a:xfrm>
            <a:off x="811301" y="3202442"/>
            <a:ext cx="2001667" cy="747216"/>
          </a:xfrm>
        </p:spPr>
        <p:txBody>
          <a:bodyPr vert="horz" lIns="91440" tIns="45720" rIns="91440" bIns="45720" rtlCol="0" anchor="t">
            <a:normAutofit/>
          </a:bodyPr>
          <a:lstStyle/>
          <a:p>
            <a:r>
              <a:rPr lang="en-US" b="1" dirty="0">
                <a:solidFill>
                  <a:schemeClr val="accent1"/>
                </a:solidFill>
                <a:latin typeface="Arial" panose="020B0604020202020204" pitchFamily="34" charset="0"/>
                <a:cs typeface="Arial" panose="020B0604020202020204" pitchFamily="34" charset="0"/>
              </a:rPr>
              <a:t>Affects Seniors</a:t>
            </a:r>
          </a:p>
          <a:p>
            <a:endParaRPr lang="en-US" dirty="0"/>
          </a:p>
        </p:txBody>
      </p:sp>
      <p:pic>
        <p:nvPicPr>
          <p:cNvPr id="57" name="Online Image Placeholder 56" descr="Earth globe: Americas with solid fill">
            <a:extLst>
              <a:ext uri="{FF2B5EF4-FFF2-40B4-BE49-F238E27FC236}">
                <a16:creationId xmlns:a16="http://schemas.microsoft.com/office/drawing/2014/main" id="{DACC8495-03B5-4503-B5F6-5DD3957D8284}"/>
              </a:ext>
            </a:extLst>
          </p:cNvPr>
          <p:cNvPicPr>
            <a:picLocks noGrp="1" noChangeAspect="1"/>
          </p:cNvPicPr>
          <p:nvPr>
            <p:ph type="clipArt" sz="quarter" idx="13"/>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367213" y="2221706"/>
            <a:ext cx="746125" cy="746125"/>
          </a:xfrm>
        </p:spPr>
      </p:pic>
      <p:sp>
        <p:nvSpPr>
          <p:cNvPr id="6" name="Text Placeholder 5">
            <a:extLst>
              <a:ext uri="{FF2B5EF4-FFF2-40B4-BE49-F238E27FC236}">
                <a16:creationId xmlns:a16="http://schemas.microsoft.com/office/drawing/2014/main" id="{19FD8F96-CA3F-4A9C-92B4-33CDCC3719A9}"/>
              </a:ext>
            </a:extLst>
          </p:cNvPr>
          <p:cNvSpPr>
            <a:spLocks noGrp="1"/>
          </p:cNvSpPr>
          <p:nvPr>
            <p:ph type="body" idx="12"/>
          </p:nvPr>
        </p:nvSpPr>
        <p:spPr>
          <a:xfrm>
            <a:off x="3741177" y="3202442"/>
            <a:ext cx="2001667" cy="747216"/>
          </a:xfrm>
        </p:spPr>
        <p:txBody>
          <a:bodyPr>
            <a:normAutofit/>
          </a:bodyPr>
          <a:lstStyle/>
          <a:p>
            <a:r>
              <a:rPr lang="en-US" b="1" dirty="0">
                <a:solidFill>
                  <a:schemeClr val="accent1"/>
                </a:solidFill>
                <a:latin typeface="Arial" panose="020B0604020202020204" pitchFamily="34" charset="0"/>
                <a:cs typeface="Arial" panose="020B0604020202020204" pitchFamily="34" charset="0"/>
              </a:rPr>
              <a:t>Is a state-wide issue</a:t>
            </a:r>
          </a:p>
          <a:p>
            <a:endParaRPr lang="en-US" dirty="0"/>
          </a:p>
        </p:txBody>
      </p:sp>
      <p:pic>
        <p:nvPicPr>
          <p:cNvPr id="59" name="Online Image Placeholder 58" descr="Megaphone outline">
            <a:extLst>
              <a:ext uri="{FF2B5EF4-FFF2-40B4-BE49-F238E27FC236}">
                <a16:creationId xmlns:a16="http://schemas.microsoft.com/office/drawing/2014/main" id="{9EF3ADC3-F0F3-4194-95FB-D27EEB17ED2B}"/>
              </a:ext>
            </a:extLst>
          </p:cNvPr>
          <p:cNvPicPr>
            <a:picLocks noGrp="1" noChangeAspect="1"/>
          </p:cNvPicPr>
          <p:nvPr>
            <p:ph type="clipArt" sz="quarter" idx="15"/>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71174" y="4361776"/>
            <a:ext cx="747216" cy="747216"/>
          </a:xfrm>
        </p:spPr>
      </p:pic>
      <p:sp>
        <p:nvSpPr>
          <p:cNvPr id="8" name="Text Placeholder 7">
            <a:extLst>
              <a:ext uri="{FF2B5EF4-FFF2-40B4-BE49-F238E27FC236}">
                <a16:creationId xmlns:a16="http://schemas.microsoft.com/office/drawing/2014/main" id="{78152323-48DA-4D9E-B88F-B9599ED34B7B}"/>
              </a:ext>
            </a:extLst>
          </p:cNvPr>
          <p:cNvSpPr>
            <a:spLocks noGrp="1"/>
          </p:cNvSpPr>
          <p:nvPr>
            <p:ph type="body" idx="14"/>
          </p:nvPr>
        </p:nvSpPr>
        <p:spPr>
          <a:xfrm>
            <a:off x="811301" y="5143144"/>
            <a:ext cx="2001667" cy="747216"/>
          </a:xfrm>
        </p:spPr>
        <p:txBody>
          <a:bodyPr>
            <a:normAutofit/>
          </a:bodyPr>
          <a:lstStyle/>
          <a:p>
            <a:r>
              <a:rPr lang="en-US" b="1" dirty="0">
                <a:solidFill>
                  <a:schemeClr val="accent1"/>
                </a:solidFill>
                <a:latin typeface="Arial" panose="020B0604020202020204" pitchFamily="34" charset="0"/>
                <a:cs typeface="Arial" panose="020B0604020202020204" pitchFamily="34" charset="0"/>
              </a:rPr>
              <a:t>Can be solved with legislation</a:t>
            </a:r>
          </a:p>
          <a:p>
            <a:endParaRPr lang="en-US" dirty="0"/>
          </a:p>
        </p:txBody>
      </p:sp>
      <p:pic>
        <p:nvPicPr>
          <p:cNvPr id="61" name="Online Image Placeholder 60" descr="Scales of justice outline">
            <a:extLst>
              <a:ext uri="{FF2B5EF4-FFF2-40B4-BE49-F238E27FC236}">
                <a16:creationId xmlns:a16="http://schemas.microsoft.com/office/drawing/2014/main" id="{7ADEB4E8-31CB-4828-A313-54A0483A21EC}"/>
              </a:ext>
            </a:extLst>
          </p:cNvPr>
          <p:cNvPicPr>
            <a:picLocks noGrp="1" noChangeAspect="1"/>
          </p:cNvPicPr>
          <p:nvPr>
            <p:ph type="clipArt" sz="quarter" idx="17"/>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1437001" y="4221219"/>
            <a:ext cx="746125" cy="746125"/>
          </a:xfrm>
        </p:spPr>
      </p:pic>
      <p:sp>
        <p:nvSpPr>
          <p:cNvPr id="10" name="Text Placeholder 9">
            <a:extLst>
              <a:ext uri="{FF2B5EF4-FFF2-40B4-BE49-F238E27FC236}">
                <a16:creationId xmlns:a16="http://schemas.microsoft.com/office/drawing/2014/main" id="{782B5BC2-22E9-48C4-9B94-941BE14101A9}"/>
              </a:ext>
            </a:extLst>
          </p:cNvPr>
          <p:cNvSpPr>
            <a:spLocks noGrp="1"/>
          </p:cNvSpPr>
          <p:nvPr>
            <p:ph type="body" idx="16"/>
          </p:nvPr>
        </p:nvSpPr>
        <p:spPr>
          <a:xfrm>
            <a:off x="3741177" y="5143144"/>
            <a:ext cx="2001667" cy="747216"/>
          </a:xfrm>
        </p:spPr>
        <p:txBody>
          <a:bodyPr/>
          <a:lstStyle/>
          <a:p>
            <a:r>
              <a:rPr lang="en-US" b="1" dirty="0">
                <a:solidFill>
                  <a:schemeClr val="accent1"/>
                </a:solidFill>
                <a:latin typeface="Arial" panose="020B0604020202020204" pitchFamily="34" charset="0"/>
                <a:cs typeface="Arial" panose="020B0604020202020204" pitchFamily="34" charset="0"/>
              </a:rPr>
              <a:t>Submit your issue in April 2024!</a:t>
            </a:r>
          </a:p>
          <a:p>
            <a:endParaRPr lang="en-US" dirty="0"/>
          </a:p>
          <a:p>
            <a:endParaRPr lang="en-US" dirty="0"/>
          </a:p>
        </p:txBody>
      </p:sp>
      <p:sp>
        <p:nvSpPr>
          <p:cNvPr id="165" name="Footer Placeholder 164">
            <a:extLst>
              <a:ext uri="{FF2B5EF4-FFF2-40B4-BE49-F238E27FC236}">
                <a16:creationId xmlns:a16="http://schemas.microsoft.com/office/drawing/2014/main" id="{D8D8A954-1409-4E2B-AB44-59639DC513B5}"/>
              </a:ext>
            </a:extLst>
          </p:cNvPr>
          <p:cNvSpPr>
            <a:spLocks noGrp="1"/>
          </p:cNvSpPr>
          <p:nvPr>
            <p:ph type="ftr" sz="quarter" idx="19"/>
          </p:nvPr>
        </p:nvSpPr>
        <p:spPr>
          <a:xfrm>
            <a:off x="884450" y="1407833"/>
            <a:ext cx="4875372" cy="454771"/>
          </a:xfrm>
        </p:spPr>
        <p:txBody>
          <a:bodyPr/>
          <a:lstStyle/>
          <a:p>
            <a:r>
              <a:rPr lang="en-US" sz="2400" b="1" dirty="0">
                <a:solidFill>
                  <a:schemeClr val="accent1"/>
                </a:solidFill>
                <a:latin typeface="Arial"/>
                <a:cs typeface="Arial"/>
              </a:rPr>
              <a:t>Do you know of an issue that:</a:t>
            </a:r>
          </a:p>
        </p:txBody>
      </p:sp>
      <p:pic>
        <p:nvPicPr>
          <p:cNvPr id="11" name="Picture 11" descr="coage white logo.png">
            <a:extLst>
              <a:ext uri="{FF2B5EF4-FFF2-40B4-BE49-F238E27FC236}">
                <a16:creationId xmlns:a16="http://schemas.microsoft.com/office/drawing/2014/main" id="{63BA5E3D-272F-4242-7125-3DD64A2CB99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053482" y="5664573"/>
            <a:ext cx="1021978" cy="1006289"/>
          </a:xfrm>
          <a:prstGeom prst="rect">
            <a:avLst/>
          </a:prstGeom>
        </p:spPr>
      </p:pic>
      <p:pic>
        <p:nvPicPr>
          <p:cNvPr id="12" name="Picture Placeholder 11" descr="Megaphone outline">
            <a:extLst>
              <a:ext uri="{FF2B5EF4-FFF2-40B4-BE49-F238E27FC236}">
                <a16:creationId xmlns:a16="http://schemas.microsoft.com/office/drawing/2014/main" id="{50FEAC4D-CA68-4293-5C5C-8183968F0F2C}"/>
              </a:ext>
            </a:extLst>
          </p:cNvPr>
          <p:cNvPicPr>
            <a:picLocks noGrp="1" noChangeAspect="1"/>
          </p:cNvPicPr>
          <p:nvPr>
            <p:ph type="pic" sz="quarter" idx="10"/>
          </p:nvPr>
        </p:nvPicPr>
        <p:blipFill>
          <a:blip r:embed="rId12">
            <a:extLst>
              <a:ext uri="{96DAC541-7B7A-43D3-8B79-37D633B846F1}">
                <asvg:svgBlip xmlns:asvg="http://schemas.microsoft.com/office/drawing/2016/SVG/main" r:embed="rId13"/>
              </a:ext>
            </a:extLst>
          </a:blip>
          <a:srcRect l="9636" r="9636"/>
          <a:stretch>
            <a:fillRect/>
          </a:stretch>
        </p:blipFill>
        <p:spPr>
          <a:xfrm>
            <a:off x="7007352" y="572886"/>
            <a:ext cx="4603750" cy="5608839"/>
          </a:xfrm>
        </p:spPr>
      </p:pic>
    </p:spTree>
    <p:extLst>
      <p:ext uri="{BB962C8B-B14F-4D97-AF65-F5344CB8AC3E}">
        <p14:creationId xmlns:p14="http://schemas.microsoft.com/office/powerpoint/2010/main" val="159392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2024 CO-AGE Priorities</a:t>
            </a:r>
          </a:p>
        </p:txBody>
      </p:sp>
      <p:sp>
        <p:nvSpPr>
          <p:cNvPr id="10" name="Text Placeholder 9">
            <a:extLst>
              <a:ext uri="{FF2B5EF4-FFF2-40B4-BE49-F238E27FC236}">
                <a16:creationId xmlns:a16="http://schemas.microsoft.com/office/drawing/2014/main" id="{06229164-7E26-4228-8078-D25BF57BBE19}"/>
              </a:ext>
            </a:extLst>
          </p:cNvPr>
          <p:cNvSpPr>
            <a:spLocks noGrp="1"/>
          </p:cNvSpPr>
          <p:nvPr>
            <p:ph type="body" sz="quarter" idx="10"/>
          </p:nvPr>
        </p:nvSpPr>
        <p:spPr>
          <a:xfrm>
            <a:off x="6758940" y="1178560"/>
            <a:ext cx="1143000" cy="674370"/>
          </a:xfrm>
        </p:spPr>
        <p:txBody>
          <a:bodyPr/>
          <a:lstStyle/>
          <a:p>
            <a:r>
              <a:rPr lang="en-US" dirty="0"/>
              <a:t>1</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4498340" y="1870710"/>
            <a:ext cx="5664200" cy="674370"/>
          </a:xfrm>
        </p:spPr>
        <p:txBody>
          <a:bodyPr vert="horz" lIns="91440" tIns="45720" rIns="91440" bIns="45720" rtlCol="0" anchor="t">
            <a:normAutofit/>
          </a:bodyPr>
          <a:lstStyle/>
          <a:p>
            <a:pPr lvl="0"/>
            <a:r>
              <a:rPr lang="en-ZA" dirty="0"/>
              <a:t>How do you define communication?</a:t>
            </a:r>
            <a:endParaRPr lang="en-US" dirty="0"/>
          </a:p>
        </p:txBody>
      </p:sp>
      <p:sp>
        <p:nvSpPr>
          <p:cNvPr id="12" name="Text Placeholder 11">
            <a:extLst>
              <a:ext uri="{FF2B5EF4-FFF2-40B4-BE49-F238E27FC236}">
                <a16:creationId xmlns:a16="http://schemas.microsoft.com/office/drawing/2014/main" id="{A7E8B114-078A-441B-B423-7E655A5F3F7B}"/>
              </a:ext>
            </a:extLst>
          </p:cNvPr>
          <p:cNvSpPr>
            <a:spLocks noGrp="1"/>
          </p:cNvSpPr>
          <p:nvPr>
            <p:ph type="body" sz="quarter" idx="12"/>
          </p:nvPr>
        </p:nvSpPr>
        <p:spPr>
          <a:xfrm>
            <a:off x="6758940" y="2816860"/>
            <a:ext cx="1143000" cy="674370"/>
          </a:xfrm>
        </p:spPr>
        <p:txBody>
          <a:bodyPr/>
          <a:lstStyle/>
          <a:p>
            <a:r>
              <a:rPr lang="en-US" dirty="0"/>
              <a:t>2</a:t>
            </a:r>
          </a:p>
        </p:txBody>
      </p:sp>
      <p:sp>
        <p:nvSpPr>
          <p:cNvPr id="11" name="Content Placeholder 10">
            <a:extLst>
              <a:ext uri="{FF2B5EF4-FFF2-40B4-BE49-F238E27FC236}">
                <a16:creationId xmlns:a16="http://schemas.microsoft.com/office/drawing/2014/main" id="{D1032C24-FBA8-494E-87CD-9CAB6BEC072B}"/>
              </a:ext>
            </a:extLst>
          </p:cNvPr>
          <p:cNvSpPr>
            <a:spLocks noGrp="1"/>
          </p:cNvSpPr>
          <p:nvPr>
            <p:ph idx="11"/>
          </p:nvPr>
        </p:nvSpPr>
        <p:spPr>
          <a:xfrm>
            <a:off x="4498340" y="3506470"/>
            <a:ext cx="5664200" cy="674370"/>
          </a:xfrm>
        </p:spPr>
        <p:txBody>
          <a:bodyPr/>
          <a:lstStyle/>
          <a:p>
            <a:r>
              <a:rPr lang="en-ZA" dirty="0"/>
              <a:t>Do you think technology has helped or hindered our ability to communicate with each other?</a:t>
            </a:r>
            <a:endParaRPr lang="en-US" dirty="0"/>
          </a:p>
        </p:txBody>
      </p:sp>
      <p:sp>
        <p:nvSpPr>
          <p:cNvPr id="14" name="Text Placeholder 13">
            <a:extLst>
              <a:ext uri="{FF2B5EF4-FFF2-40B4-BE49-F238E27FC236}">
                <a16:creationId xmlns:a16="http://schemas.microsoft.com/office/drawing/2014/main" id="{E5E33E8F-C5CD-4D16-9B60-D60BD3E25BE9}"/>
              </a:ext>
            </a:extLst>
          </p:cNvPr>
          <p:cNvSpPr>
            <a:spLocks noGrp="1"/>
          </p:cNvSpPr>
          <p:nvPr>
            <p:ph type="body" sz="quarter" idx="14"/>
          </p:nvPr>
        </p:nvSpPr>
        <p:spPr>
          <a:xfrm>
            <a:off x="6758940" y="4467860"/>
            <a:ext cx="1143000" cy="674370"/>
          </a:xfrm>
        </p:spPr>
        <p:txBody>
          <a:bodyPr/>
          <a:lstStyle/>
          <a:p>
            <a:r>
              <a:rPr lang="en-US" dirty="0"/>
              <a:t>3</a:t>
            </a:r>
          </a:p>
        </p:txBody>
      </p:sp>
      <p:sp>
        <p:nvSpPr>
          <p:cNvPr id="13" name="Content Placeholder 12">
            <a:extLst>
              <a:ext uri="{FF2B5EF4-FFF2-40B4-BE49-F238E27FC236}">
                <a16:creationId xmlns:a16="http://schemas.microsoft.com/office/drawing/2014/main" id="{D8CCDEEC-9CC7-4D26-B838-0FB400D2D10A}"/>
              </a:ext>
            </a:extLst>
          </p:cNvPr>
          <p:cNvSpPr>
            <a:spLocks noGrp="1"/>
          </p:cNvSpPr>
          <p:nvPr>
            <p:ph idx="13"/>
          </p:nvPr>
        </p:nvSpPr>
        <p:spPr>
          <a:xfrm>
            <a:off x="4498340" y="5157470"/>
            <a:ext cx="5664200" cy="674370"/>
          </a:xfrm>
        </p:spPr>
        <p:txBody>
          <a:bodyPr/>
          <a:lstStyle/>
          <a:p>
            <a:r>
              <a:rPr lang="en-ZA" dirty="0"/>
              <a:t>Share your answers with each other.</a:t>
            </a:r>
          </a:p>
        </p:txBody>
      </p:sp>
      <p:sp>
        <p:nvSpPr>
          <p:cNvPr id="64" name="Date Placeholder 63">
            <a:extLst>
              <a:ext uri="{FF2B5EF4-FFF2-40B4-BE49-F238E27FC236}">
                <a16:creationId xmlns:a16="http://schemas.microsoft.com/office/drawing/2014/main" id="{F67DC369-7843-4EAB-932D-E8964183C211}"/>
              </a:ext>
            </a:extLst>
          </p:cNvPr>
          <p:cNvSpPr>
            <a:spLocks noGrp="1"/>
          </p:cNvSpPr>
          <p:nvPr>
            <p:ph type="dt" sz="half" idx="2"/>
          </p:nvPr>
        </p:nvSpPr>
        <p:spPr>
          <a:xfrm>
            <a:off x="3299460" y="6356350"/>
            <a:ext cx="2709454" cy="365125"/>
          </a:xfrm>
        </p:spPr>
        <p:txBody>
          <a:bodyPr/>
          <a:lstStyle/>
          <a:p>
            <a:r>
              <a:rPr lang="en-US" dirty="0"/>
              <a:t>7/13/20XX</a:t>
            </a:r>
          </a:p>
        </p:txBody>
      </p:sp>
      <p:sp>
        <p:nvSpPr>
          <p:cNvPr id="65" name="Footer Placeholder 64">
            <a:extLst>
              <a:ext uri="{FF2B5EF4-FFF2-40B4-BE49-F238E27FC236}">
                <a16:creationId xmlns:a16="http://schemas.microsoft.com/office/drawing/2014/main" id="{EDA4E82C-5044-45FF-8AF3-6F8786A52947}"/>
              </a:ext>
            </a:extLst>
          </p:cNvPr>
          <p:cNvSpPr>
            <a:spLocks noGrp="1"/>
          </p:cNvSpPr>
          <p:nvPr>
            <p:ph type="ftr" sz="quarter" idx="3"/>
          </p:nvPr>
        </p:nvSpPr>
        <p:spPr>
          <a:xfrm>
            <a:off x="6183089" y="6356350"/>
            <a:ext cx="2253340" cy="365125"/>
          </a:xfrm>
        </p:spPr>
        <p:txBody>
          <a:bodyPr/>
          <a:lstStyle/>
          <a:p>
            <a:r>
              <a:rPr lang="en-US" dirty="0"/>
              <a:t>Conference presentation</a:t>
            </a:r>
          </a:p>
        </p:txBody>
      </p:sp>
      <p:sp>
        <p:nvSpPr>
          <p:cNvPr id="66" name="Slide Number Placeholder 65">
            <a:extLst>
              <a:ext uri="{FF2B5EF4-FFF2-40B4-BE49-F238E27FC236}">
                <a16:creationId xmlns:a16="http://schemas.microsoft.com/office/drawing/2014/main" id="{86A68C5A-097F-4E40-B09F-300C3632E4B7}"/>
              </a:ext>
            </a:extLst>
          </p:cNvPr>
          <p:cNvSpPr>
            <a:spLocks noGrp="1"/>
          </p:cNvSpPr>
          <p:nvPr>
            <p:ph type="sldNum" sz="quarter" idx="4"/>
          </p:nvPr>
        </p:nvSpPr>
        <p:spPr>
          <a:xfrm>
            <a:off x="8610600" y="6356350"/>
            <a:ext cx="2743200" cy="365125"/>
          </a:xfrm>
        </p:spPr>
        <p:txBody>
          <a:bodyPr/>
          <a:lstStyle/>
          <a:p>
            <a:fld id="{B5CEABB6-07DC-46E8-9B57-56EC44A396E5}" type="slidenum">
              <a:rPr lang="en-US" smtClean="0"/>
              <a:pPr/>
              <a:t>8</a:t>
            </a:fld>
            <a:endParaRPr lang="en-US" dirty="0"/>
          </a:p>
        </p:txBody>
      </p:sp>
      <p:pic>
        <p:nvPicPr>
          <p:cNvPr id="5" name="Picture 11" descr="coage white logo.png">
            <a:extLst>
              <a:ext uri="{FF2B5EF4-FFF2-40B4-BE49-F238E27FC236}">
                <a16:creationId xmlns:a16="http://schemas.microsoft.com/office/drawing/2014/main" id="{C01B965C-B222-A4E3-0BAB-6CEA7DAB6F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73821" y="1304699"/>
            <a:ext cx="1254212" cy="1239579"/>
          </a:xfrm>
          <a:prstGeom prst="rect">
            <a:avLst/>
          </a:prstGeom>
        </p:spPr>
      </p:pic>
      <p:pic>
        <p:nvPicPr>
          <p:cNvPr id="9" name="Picture 8" descr="Diagram, text&#10;&#10;Description automatically generated">
            <a:extLst>
              <a:ext uri="{FF2B5EF4-FFF2-40B4-BE49-F238E27FC236}">
                <a16:creationId xmlns:a16="http://schemas.microsoft.com/office/drawing/2014/main" id="{EC9DEFD4-9A5D-992F-0629-F7204EBB3D69}"/>
              </a:ext>
            </a:extLst>
          </p:cNvPr>
          <p:cNvPicPr>
            <a:picLocks noChangeAspect="1"/>
          </p:cNvPicPr>
          <p:nvPr/>
        </p:nvPicPr>
        <p:blipFill>
          <a:blip r:embed="rId4"/>
          <a:stretch>
            <a:fillRect/>
          </a:stretch>
        </p:blipFill>
        <p:spPr>
          <a:xfrm>
            <a:off x="2469277" y="1026160"/>
            <a:ext cx="9265101" cy="5211619"/>
          </a:xfrm>
          <a:prstGeom prst="rect">
            <a:avLst/>
          </a:prstGeom>
        </p:spPr>
      </p:pic>
    </p:spTree>
    <p:extLst>
      <p:ext uri="{BB962C8B-B14F-4D97-AF65-F5344CB8AC3E}">
        <p14:creationId xmlns:p14="http://schemas.microsoft.com/office/powerpoint/2010/main" val="134637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223C426-7273-DA92-4E7C-8E5D5B291C54}"/>
              </a:ext>
            </a:extLst>
          </p:cNvPr>
          <p:cNvSpPr>
            <a:spLocks noGrp="1"/>
          </p:cNvSpPr>
          <p:nvPr>
            <p:ph type="pic" sz="quarter" idx="10"/>
          </p:nvPr>
        </p:nvSpPr>
        <p:spPr>
          <a:xfrm>
            <a:off x="342900" y="447675"/>
            <a:ext cx="11849100" cy="6858000"/>
          </a:xfrm>
        </p:spPr>
        <p:txBody>
          <a:bodyPr/>
          <a:lstStyle/>
          <a:p>
            <a:pPr marL="0" indent="0">
              <a:buNone/>
            </a:pPr>
            <a:r>
              <a:rPr lang="en-US" dirty="0"/>
              <a:t>       </a:t>
            </a:r>
            <a:r>
              <a:rPr lang="en-US" b="1" dirty="0">
                <a:latin typeface="Arial" panose="020B0604020202020204" pitchFamily="34" charset="0"/>
                <a:cs typeface="Arial" panose="020B0604020202020204" pitchFamily="34" charset="0"/>
              </a:rPr>
              <a:t>Work Groups</a:t>
            </a:r>
          </a:p>
        </p:txBody>
      </p:sp>
      <p:sp>
        <p:nvSpPr>
          <p:cNvPr id="7" name="Slide Number Placeholder 6">
            <a:extLst>
              <a:ext uri="{FF2B5EF4-FFF2-40B4-BE49-F238E27FC236}">
                <a16:creationId xmlns:a16="http://schemas.microsoft.com/office/drawing/2014/main" id="{77B920E0-8EA8-419F-A019-8DA1C70EFD26}"/>
              </a:ext>
            </a:extLst>
          </p:cNvPr>
          <p:cNvSpPr>
            <a:spLocks noGrp="1"/>
          </p:cNvSpPr>
          <p:nvPr>
            <p:ph type="sldNum" sz="quarter" idx="4"/>
          </p:nvPr>
        </p:nvSpPr>
        <p:spPr/>
        <p:txBody>
          <a:bodyPr/>
          <a:lstStyle/>
          <a:p>
            <a:fld id="{B5CEABB6-07DC-46E8-9B57-56EC44A396E5}" type="slidenum">
              <a:rPr lang="en-US" smtClean="0"/>
              <a:pPr/>
              <a:t>9</a:t>
            </a:fld>
            <a:endParaRPr lang="en-US" dirty="0"/>
          </a:p>
        </p:txBody>
      </p:sp>
      <p:sp>
        <p:nvSpPr>
          <p:cNvPr id="13" name="TextBox 12">
            <a:extLst>
              <a:ext uri="{FF2B5EF4-FFF2-40B4-BE49-F238E27FC236}">
                <a16:creationId xmlns:a16="http://schemas.microsoft.com/office/drawing/2014/main" id="{59F39714-BF4A-24E6-1A55-FBF8076BA4AA}"/>
              </a:ext>
            </a:extLst>
          </p:cNvPr>
          <p:cNvSpPr txBox="1"/>
          <p:nvPr/>
        </p:nvSpPr>
        <p:spPr>
          <a:xfrm>
            <a:off x="1027522" y="1319752"/>
            <a:ext cx="4807670" cy="206210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Once the priorities are selected, a monthly work group is created for each issue to flesh them out, collect all the necessary data and information, and ultimately determine the best strategies to bring about change. Meetings are held via Zoom and last for an hour. CO-AGE issue work groups are critical to the success of our advocacy efforts as we prepare for the upcoming legislative session.</a:t>
            </a:r>
          </a:p>
        </p:txBody>
      </p:sp>
      <p:sp>
        <p:nvSpPr>
          <p:cNvPr id="16" name="TextBox 15">
            <a:extLst>
              <a:ext uri="{FF2B5EF4-FFF2-40B4-BE49-F238E27FC236}">
                <a16:creationId xmlns:a16="http://schemas.microsoft.com/office/drawing/2014/main" id="{B91A81B0-415F-AE1C-80B7-22E3F19363FF}"/>
              </a:ext>
            </a:extLst>
          </p:cNvPr>
          <p:cNvSpPr txBox="1"/>
          <p:nvPr/>
        </p:nvSpPr>
        <p:spPr>
          <a:xfrm>
            <a:off x="1027522" y="3667027"/>
            <a:ext cx="5184742" cy="2800767"/>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The October Work Group schedule is as follows: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Medical Aid in Dying (MAID) Work Group- Tuesday, 11/14/2023 at 1pm</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Home and Community Based Services (HCBS) Work Group- Thursday, 11/16/2023 at 10am</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Multidisciplinary Teams for Adult Abuse, Neglect &amp; Exploitation Work Group- Thursday, 11/16/2023 at 1pm</a:t>
            </a:r>
          </a:p>
        </p:txBody>
      </p:sp>
      <p:pic>
        <p:nvPicPr>
          <p:cNvPr id="1026" name="Picture 2" descr="Virtual Team Meeting">
            <a:extLst>
              <a:ext uri="{FF2B5EF4-FFF2-40B4-BE49-F238E27FC236}">
                <a16:creationId xmlns:a16="http://schemas.microsoft.com/office/drawing/2014/main" id="{97922CB3-AB46-86F3-BE08-7BC8412906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85261" y="1640800"/>
            <a:ext cx="4577281" cy="358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391356"/>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44546A"/>
      </a:dk2>
      <a:lt2>
        <a:srgbClr val="E7E6E6"/>
      </a:lt2>
      <a:accent1>
        <a:srgbClr val="A82B3D"/>
      </a:accent1>
      <a:accent2>
        <a:srgbClr val="00B050"/>
      </a:accent2>
      <a:accent3>
        <a:srgbClr val="FFFFFF"/>
      </a:accent3>
      <a:accent4>
        <a:srgbClr val="62C3CC"/>
      </a:accent4>
      <a:accent5>
        <a:srgbClr val="A5A5A5"/>
      </a:accent5>
      <a:accent6>
        <a:srgbClr val="757070"/>
      </a:accent6>
      <a:hlink>
        <a:srgbClr val="7F7F7F"/>
      </a:hlink>
      <a:folHlink>
        <a:srgbClr val="954F72"/>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_tm78298634_Win32_LW_v2.potx" id="{0F3F6A9A-0696-4F7F-9D02-7A660C5098B9}" vid="{73EB71B4-2D8A-48D2-AA1A-AE8FAA16FC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caa180e-b23b-4717-a8a0-54875bf32a1a" xsi:nil="true"/>
    <MediaServiceKeyPoints xmlns="7aec5d54-fecf-4322-a528-37ce86a2677b" xsi:nil="true"/>
    <lcf76f155ced4ddcb4097134ff3c332f xmlns="7aec5d54-fecf-4322-a528-37ce86a2677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1870D89657774891435683C6E42B76" ma:contentTypeVersion="17" ma:contentTypeDescription="Create a new document." ma:contentTypeScope="" ma:versionID="49212fffa50bbd78fe6f3448fdee9f15">
  <xsd:schema xmlns:xsd="http://www.w3.org/2001/XMLSchema" xmlns:xs="http://www.w3.org/2001/XMLSchema" xmlns:p="http://schemas.microsoft.com/office/2006/metadata/properties" xmlns:ns2="7aec5d54-fecf-4322-a528-37ce86a2677b" xmlns:ns3="6caa180e-b23b-4717-a8a0-54875bf32a1a" targetNamespace="http://schemas.microsoft.com/office/2006/metadata/properties" ma:root="true" ma:fieldsID="7386876e558dd4d34bf5bd721a9070b5" ns2:_="" ns3:_="">
    <xsd:import namespace="7aec5d54-fecf-4322-a528-37ce86a2677b"/>
    <xsd:import namespace="6caa180e-b23b-4717-a8a0-54875bf32a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ec5d54-fecf-4322-a528-37ce86a26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02c426b-6a53-46ab-9a6c-eb306623cb4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aa180e-b23b-4717-a8a0-54875bf32a1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7cee5a3-fbef-4e30-9491-8f27334b7a03}" ma:internalName="TaxCatchAll" ma:showField="CatchAllData" ma:web="6caa180e-b23b-4717-a8a0-54875bf32a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D31630-1B84-4A08-99C6-CB51F30BB3E2}">
  <ds:schemaRefs>
    <ds:schemaRef ds:uri="http://schemas.microsoft.com/sharepoint/v3/contenttype/forms"/>
  </ds:schemaRefs>
</ds:datastoreItem>
</file>

<file path=customXml/itemProps2.xml><?xml version="1.0" encoding="utf-8"?>
<ds:datastoreItem xmlns:ds="http://schemas.openxmlformats.org/officeDocument/2006/customXml" ds:itemID="{0FC87C8F-F87B-4D7A-AA05-EBC7DA9C67E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8945EB26-2AD9-4031-B91B-1B748133F68B}"/>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conference presentation</Template>
  <TotalTime>2011</TotalTime>
  <Words>1587</Words>
  <Application>Microsoft Office PowerPoint</Application>
  <PresentationFormat>Widescreen</PresentationFormat>
  <Paragraphs>123</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Gill Sans Nova</vt:lpstr>
      <vt:lpstr>Segoe UI</vt:lpstr>
      <vt:lpstr>WordVisiCarriageReturn_MSFontService</vt:lpstr>
      <vt:lpstr>Office Theme</vt:lpstr>
      <vt:lpstr>PowerPoint Presentation</vt:lpstr>
      <vt:lpstr>Agenda</vt:lpstr>
      <vt:lpstr>About CO-AGE</vt:lpstr>
      <vt:lpstr>CO-AGE Calendar</vt:lpstr>
      <vt:lpstr>How CO-AGE Gets Bills Passed</vt:lpstr>
      <vt:lpstr>   Senior Week 2023     (Senior Day at the Capitol (In-person) and the Senior Week Webinar (Online)</vt:lpstr>
      <vt:lpstr>2024 Call for Issues</vt:lpstr>
      <vt:lpstr>2024 CO-AGE Priorities</vt:lpstr>
      <vt:lpstr>PowerPoint Presentation</vt:lpstr>
      <vt:lpstr>Join CO-AGE Today</vt:lpstr>
      <vt:lpstr>Advocate (noun) 1) One who defends or maintains a cause  2) One who supports or promotes the interests of a cause or group 3) One who pleads the cause of another 4) You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 with CO-AGE 2023</dc:title>
  <dc:creator>Frederick, Nikaela</dc:creator>
  <cp:lastModifiedBy>Lysa Phillips</cp:lastModifiedBy>
  <cp:revision>1033</cp:revision>
  <dcterms:created xsi:type="dcterms:W3CDTF">2023-03-13T20:32:56Z</dcterms:created>
  <dcterms:modified xsi:type="dcterms:W3CDTF">2023-10-08T23:54:31Z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0x010100EE1870D89657774891435683C6E42B76</vt:lpwstr>
  </property>
</Properties>
</file>